
<file path=[Content_Types].xml><?xml version="1.0" encoding="utf-8"?>
<Types xmlns="http://schemas.openxmlformats.org/package/2006/content-types">
  <Default Extension="png" ContentType="image/png"/>
  <Default Extension="mp3" ContentType="audio/mpe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310" r:id="rId10"/>
    <p:sldId id="276" r:id="rId11"/>
    <p:sldId id="278" r:id="rId12"/>
    <p:sldId id="277" r:id="rId13"/>
    <p:sldId id="311" r:id="rId14"/>
    <p:sldId id="266" r:id="rId15"/>
    <p:sldId id="265" r:id="rId16"/>
    <p:sldId id="309" r:id="rId17"/>
    <p:sldId id="291" r:id="rId18"/>
    <p:sldId id="298" r:id="rId19"/>
    <p:sldId id="307" r:id="rId20"/>
    <p:sldId id="312" r:id="rId21"/>
    <p:sldId id="299" r:id="rId22"/>
    <p:sldId id="303" r:id="rId23"/>
    <p:sldId id="305" r:id="rId24"/>
    <p:sldId id="30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2460" autoAdjust="0"/>
  </p:normalViewPr>
  <p:slideViewPr>
    <p:cSldViewPr snapToGrid="0">
      <p:cViewPr varScale="1">
        <p:scale>
          <a:sx n="69" d="100"/>
          <a:sy n="69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A456-8DC1-4FF8-B9F5-0309E8B23CEA}" type="datetimeFigureOut">
              <a:rPr lang="en-US" smtClean="0"/>
              <a:t>07/12/2020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7F20-4424-461F-88AB-4D029D52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0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A456-8DC1-4FF8-B9F5-0309E8B23CEA}" type="datetimeFigureOut">
              <a:rPr lang="en-US" smtClean="0"/>
              <a:t>07/12/2020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7F20-4424-461F-88AB-4D029D52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23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A456-8DC1-4FF8-B9F5-0309E8B23CEA}" type="datetimeFigureOut">
              <a:rPr lang="en-US" smtClean="0"/>
              <a:t>07/12/2020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7F20-4424-461F-88AB-4D029D52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9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A456-8DC1-4FF8-B9F5-0309E8B23CEA}" type="datetimeFigureOut">
              <a:rPr lang="en-US" smtClean="0"/>
              <a:t>07/12/2020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7F20-4424-461F-88AB-4D029D52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2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A456-8DC1-4FF8-B9F5-0309E8B23CEA}" type="datetimeFigureOut">
              <a:rPr lang="en-US" smtClean="0"/>
              <a:t>07/12/2020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7F20-4424-461F-88AB-4D029D52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0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A456-8DC1-4FF8-B9F5-0309E8B23CEA}" type="datetimeFigureOut">
              <a:rPr lang="en-US" smtClean="0"/>
              <a:t>07/12/2020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7F20-4424-461F-88AB-4D029D52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22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A456-8DC1-4FF8-B9F5-0309E8B23CEA}" type="datetimeFigureOut">
              <a:rPr lang="en-US" smtClean="0"/>
              <a:t>07/12/2020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7F20-4424-461F-88AB-4D029D52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3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A456-8DC1-4FF8-B9F5-0309E8B23CEA}" type="datetimeFigureOut">
              <a:rPr lang="en-US" smtClean="0"/>
              <a:t>07/12/2020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7F20-4424-461F-88AB-4D029D52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61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A456-8DC1-4FF8-B9F5-0309E8B23CEA}" type="datetimeFigureOut">
              <a:rPr lang="en-US" smtClean="0"/>
              <a:t>07/12/2020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7F20-4424-461F-88AB-4D029D52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3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A456-8DC1-4FF8-B9F5-0309E8B23CEA}" type="datetimeFigureOut">
              <a:rPr lang="en-US" smtClean="0"/>
              <a:t>07/12/2020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7F20-4424-461F-88AB-4D029D52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00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A456-8DC1-4FF8-B9F5-0309E8B23CEA}" type="datetimeFigureOut">
              <a:rPr lang="en-US" smtClean="0"/>
              <a:t>07/12/2020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7F20-4424-461F-88AB-4D029D52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60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7A456-8DC1-4FF8-B9F5-0309E8B23CEA}" type="datetimeFigureOut">
              <a:rPr lang="en-US" smtClean="0"/>
              <a:t>07/12/2020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C7F20-4424-461F-88AB-4D029D52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9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fif"/><Relationship Id="rId4" Type="http://schemas.openxmlformats.org/officeDocument/2006/relationships/image" Target="../media/image38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4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audio" Target="../media/audio7.wav"/><Relationship Id="rId7" Type="http://schemas.openxmlformats.org/officeDocument/2006/relationships/image" Target="../media/image47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fif"/><Relationship Id="rId4" Type="http://schemas.openxmlformats.org/officeDocument/2006/relationships/image" Target="../media/image52.jf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72282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742" y="228903"/>
            <a:ext cx="6658377" cy="12324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3886" y="1680382"/>
            <a:ext cx="11224227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 ÁN KPKH</a:t>
            </a:r>
          </a:p>
          <a:p>
            <a:pPr algn="ctr"/>
            <a:endParaRPr lang="en-US" sz="4000" b="1" cap="none" spc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 VỀ NHÓM THỰC PHẨM CẦN THIẾT CHO CƠ THỂ</a:t>
            </a:r>
            <a:endParaRPr lang="en-US" sz="2800" b="1" cap="none" spc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39458" y="4894424"/>
            <a:ext cx="472494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 giáo viên: Hồ Thị Hiên</a:t>
            </a:r>
          </a:p>
          <a:p>
            <a:r>
              <a:rPr lang="en-US" sz="320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 lớp: 3 tuổi C2</a:t>
            </a:r>
          </a:p>
        </p:txBody>
      </p:sp>
    </p:spTree>
    <p:extLst>
      <p:ext uri="{BB962C8B-B14F-4D97-AF65-F5344CB8AC3E}">
        <p14:creationId xmlns:p14="http://schemas.microsoft.com/office/powerpoint/2010/main" val="201489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ng-canh-4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21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</p:pic>
      <p:sp>
        <p:nvSpPr>
          <p:cNvPr id="3" name="Rounded Rectangle 2"/>
          <p:cNvSpPr/>
          <p:nvPr/>
        </p:nvSpPr>
        <p:spPr>
          <a:xfrm>
            <a:off x="1418288" y="1027906"/>
            <a:ext cx="6903075" cy="30394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gạo, ngô, khoai, săn… cung cấp nhiều chất gì?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3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44091" y="166255"/>
            <a:ext cx="6870700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phẩm giàu chất đạm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17418" y="1039090"/>
            <a:ext cx="10612582" cy="526472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>
              <a:cs typeface="Times New Roman" panose="02020603050405020304" pitchFamily="18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817418" y="1039090"/>
            <a:ext cx="10612582" cy="5264727"/>
            <a:chOff x="864" y="960"/>
            <a:chExt cx="4192" cy="2496"/>
          </a:xfrm>
        </p:grpSpPr>
        <p:pic>
          <p:nvPicPr>
            <p:cNvPr id="5" name="Picture 5" descr="thit-l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960"/>
              <a:ext cx="1344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tom-dep-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960"/>
              <a:ext cx="1377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meat1_1206582135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" t="3604" r="6897" b="9911"/>
            <a:stretch>
              <a:fillRect/>
            </a:stretch>
          </p:blipFill>
          <p:spPr bwMode="auto">
            <a:xfrm>
              <a:off x="2256" y="2112"/>
              <a:ext cx="1344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9978123977160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960"/>
              <a:ext cx="140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CachBaoQuan26070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112"/>
              <a:ext cx="1392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SA%20U~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064"/>
              <a:ext cx="1344" cy="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096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ng-canh-4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</p:pic>
      <p:sp>
        <p:nvSpPr>
          <p:cNvPr id="3" name="6-Point Star 2"/>
          <p:cNvSpPr/>
          <p:nvPr/>
        </p:nvSpPr>
        <p:spPr>
          <a:xfrm>
            <a:off x="1159099" y="309093"/>
            <a:ext cx="9182636" cy="5759198"/>
          </a:xfrm>
          <a:prstGeom prst="star6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Thịt, cá, trứng có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chế biến thành những món ăn gì?</a:t>
            </a:r>
          </a:p>
        </p:txBody>
      </p:sp>
    </p:spTree>
    <p:extLst>
      <p:ext uri="{BB962C8B-B14F-4D97-AF65-F5344CB8AC3E}">
        <p14:creationId xmlns:p14="http://schemas.microsoft.com/office/powerpoint/2010/main" val="46683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18909" cy="33969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4" y="-1"/>
            <a:ext cx="6234545" cy="33969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32910"/>
            <a:ext cx="5818909" cy="3325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4" y="3532910"/>
            <a:ext cx="6234545" cy="332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2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ng-canh-4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</p:pic>
      <p:sp>
        <p:nvSpPr>
          <p:cNvPr id="2" name="6-Point Star 1"/>
          <p:cNvSpPr/>
          <p:nvPr/>
        </p:nvSpPr>
        <p:spPr>
          <a:xfrm>
            <a:off x="1159099" y="309093"/>
            <a:ext cx="9182636" cy="5759198"/>
          </a:xfrm>
          <a:prstGeom prst="star6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Thịt, cá, trứng, sữa…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 cấp nhiều chất gì?</a:t>
            </a:r>
          </a:p>
        </p:txBody>
      </p:sp>
    </p:spTree>
    <p:extLst>
      <p:ext uri="{BB962C8B-B14F-4D97-AF65-F5344CB8AC3E}">
        <p14:creationId xmlns:p14="http://schemas.microsoft.com/office/powerpoint/2010/main" val="105143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32508" y="50004"/>
            <a:ext cx="11208327" cy="47647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phẩm giàu chất béo</a:t>
            </a:r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871" y="831565"/>
            <a:ext cx="12191129" cy="6026435"/>
            <a:chOff x="672" y="654"/>
            <a:chExt cx="4059" cy="2770"/>
          </a:xfrm>
        </p:grpSpPr>
        <p:pic>
          <p:nvPicPr>
            <p:cNvPr id="14" name="Picture 5" descr="product_s18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654"/>
              <a:ext cx="1986" cy="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 descr="Phomat_Mozzarell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" y="654"/>
              <a:ext cx="1933" cy="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" descr="peanut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" y="2036"/>
              <a:ext cx="1976" cy="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8" descr="giauchatbeo-trongba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" y="2036"/>
              <a:ext cx="1933" cy="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223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ng-canh-4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</p:pic>
      <p:sp>
        <p:nvSpPr>
          <p:cNvPr id="3" name="6-Point Star 2"/>
          <p:cNvSpPr/>
          <p:nvPr/>
        </p:nvSpPr>
        <p:spPr>
          <a:xfrm>
            <a:off x="1159099" y="295238"/>
            <a:ext cx="9182636" cy="5759198"/>
          </a:xfrm>
          <a:prstGeom prst="star6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Bơ, dầu ăn, mỡ…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 cấp nhiều chất gì?</a:t>
            </a:r>
          </a:p>
        </p:txBody>
      </p:sp>
    </p:spTree>
    <p:extLst>
      <p:ext uri="{BB962C8B-B14F-4D97-AF65-F5344CB8AC3E}">
        <p14:creationId xmlns:p14="http://schemas.microsoft.com/office/powerpoint/2010/main" val="374912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hong-canh-4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21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</p:pic>
      <p:sp>
        <p:nvSpPr>
          <p:cNvPr id="12" name="Rounded Rectangle 11"/>
          <p:cNvSpPr/>
          <p:nvPr/>
        </p:nvSpPr>
        <p:spPr>
          <a:xfrm>
            <a:off x="1418288" y="1027906"/>
            <a:ext cx="6903075" cy="30394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Bơ, dầu ăn, mỡ… dùng để làm gì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8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11319164" cy="81597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phẩm giàu Vitamin &amp; muối khoáng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1090613"/>
            <a:ext cx="11222182" cy="5559569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>
              <a:cs typeface="Times New Roman" panose="02020603050405020304" pitchFamily="18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457200" y="1090614"/>
            <a:ext cx="11222182" cy="5559568"/>
            <a:chOff x="480" y="912"/>
            <a:chExt cx="4656" cy="2611"/>
          </a:xfrm>
        </p:grpSpPr>
        <p:pic>
          <p:nvPicPr>
            <p:cNvPr id="7" name="Picture 5" descr="qu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912"/>
              <a:ext cx="1632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Rau-muong-chua-benh-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912"/>
              <a:ext cx="1536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cabbage_bapca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t="8054" r="8333" b="14095"/>
            <a:stretch>
              <a:fillRect/>
            </a:stretch>
          </p:blipFill>
          <p:spPr bwMode="auto">
            <a:xfrm>
              <a:off x="3648" y="912"/>
              <a:ext cx="1488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 descr="ca-chua_8-8100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304"/>
              <a:ext cx="1488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 descr="rau-ngo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208"/>
              <a:ext cx="1632" cy="1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carot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208"/>
              <a:ext cx="1596" cy="1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201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ng-canh-4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</p:pic>
      <p:sp>
        <p:nvSpPr>
          <p:cNvPr id="3" name="6-Point Star 2"/>
          <p:cNvSpPr/>
          <p:nvPr/>
        </p:nvSpPr>
        <p:spPr>
          <a:xfrm>
            <a:off x="1159099" y="295238"/>
            <a:ext cx="9182636" cy="5759198"/>
          </a:xfrm>
          <a:prstGeom prst="star6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Rau, củ, quả có thể chế biến thành những món ăn gì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524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hong-canh-4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765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</p:pic>
      <p:sp>
        <p:nvSpPr>
          <p:cNvPr id="5" name="Rectangle 4"/>
          <p:cNvSpPr/>
          <p:nvPr/>
        </p:nvSpPr>
        <p:spPr>
          <a:xfrm>
            <a:off x="294653" y="365803"/>
            <a:ext cx="33602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chức:</a:t>
            </a:r>
            <a:endParaRPr lang="en-US" sz="32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7439" y="3164691"/>
            <a:ext cx="7353837" cy="23550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con vừa hát bài hát gì?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Bài hát nói về điều gì?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Giáo dục trẻ biết ăn uống đầy đủ chất dinh dưỡng và thường xuyên tập thể dục để có một cơ thể khỏe mạnh.</a:t>
            </a:r>
          </a:p>
        </p:txBody>
      </p:sp>
      <p:sp>
        <p:nvSpPr>
          <p:cNvPr id="2" name="Rectangle 1"/>
          <p:cNvSpPr/>
          <p:nvPr/>
        </p:nvSpPr>
        <p:spPr>
          <a:xfrm>
            <a:off x="684633" y="1023819"/>
            <a:ext cx="435568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trẻ hát bài “Mời bạn ăn”</a:t>
            </a:r>
          </a:p>
          <a:p>
            <a:pPr algn="ctr"/>
            <a:endParaRPr lang="en-US" sz="2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Đang Cập Nhật – Mời Bạn Ăn Beat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50068" y="17894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9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915890" cy="33112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3" y="0"/>
            <a:ext cx="5874327" cy="33112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46764"/>
            <a:ext cx="5915891" cy="3311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4" y="3546765"/>
            <a:ext cx="5874326" cy="3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7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ng-canh-4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</p:pic>
      <p:sp>
        <p:nvSpPr>
          <p:cNvPr id="3" name="6-Point Star 2"/>
          <p:cNvSpPr/>
          <p:nvPr/>
        </p:nvSpPr>
        <p:spPr>
          <a:xfrm>
            <a:off x="1159099" y="295238"/>
            <a:ext cx="9182636" cy="5759198"/>
          </a:xfrm>
          <a:prstGeom prst="star6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Rau, củ, quả cung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 nhiều chất gì?</a:t>
            </a:r>
          </a:p>
        </p:txBody>
      </p:sp>
    </p:spTree>
    <p:extLst>
      <p:ext uri="{BB962C8B-B14F-4D97-AF65-F5344CB8AC3E}">
        <p14:creationId xmlns:p14="http://schemas.microsoft.com/office/powerpoint/2010/main" val="274000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ng-canh-4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</p:pic>
      <p:sp>
        <p:nvSpPr>
          <p:cNvPr id="5" name="Rounded Rectangle 4"/>
          <p:cNvSpPr/>
          <p:nvPr/>
        </p:nvSpPr>
        <p:spPr>
          <a:xfrm>
            <a:off x="1481070" y="1661374"/>
            <a:ext cx="7946265" cy="28462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Trò chơi củng cố</a:t>
            </a:r>
          </a:p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Trò chơi “Tìm nhóm”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21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ng-canh-4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</p:pic>
      <p:sp>
        <p:nvSpPr>
          <p:cNvPr id="5" name="Rectangle 4"/>
          <p:cNvSpPr/>
          <p:nvPr/>
        </p:nvSpPr>
        <p:spPr>
          <a:xfrm>
            <a:off x="949754" y="378681"/>
            <a:ext cx="21788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Củng cố:</a:t>
            </a:r>
            <a:endParaRPr lang="en-US" sz="32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2614411" y="1957589"/>
            <a:ext cx="6465195" cy="2099256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vừa được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những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gì?</a:t>
            </a:r>
          </a:p>
        </p:txBody>
      </p:sp>
    </p:spTree>
    <p:extLst>
      <p:ext uri="{BB962C8B-B14F-4D97-AF65-F5344CB8AC3E}">
        <p14:creationId xmlns:p14="http://schemas.microsoft.com/office/powerpoint/2010/main" val="132171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945" y="-38792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643846" y="1288471"/>
            <a:ext cx="10322417" cy="20304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</a:t>
            </a:r>
            <a:r>
              <a:rPr lang="en-US" sz="3600" b="1" kern="10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hẹn gặp lại</a:t>
            </a:r>
            <a:endParaRPr lang="en-US" sz="3600" b="1" kern="1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vatar_other_00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55" y="4094378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vatar_other_007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655" y="3823921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hong-canh-4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725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</p:pic>
      <p:sp>
        <p:nvSpPr>
          <p:cNvPr id="7" name="Rectangle 6"/>
          <p:cNvSpPr/>
          <p:nvPr/>
        </p:nvSpPr>
        <p:spPr>
          <a:xfrm>
            <a:off x="1107583" y="36047"/>
            <a:ext cx="25064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Giới thiệu bài</a:t>
            </a:r>
            <a:endParaRPr lang="en-US" sz="2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80345" y="1503316"/>
            <a:ext cx="7353837" cy="23550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Hôm nay cô sẽ cùng các con trò chuyện tìm hiểu về nhóm thực phẩm cần thiết cho cơ thể.</a:t>
            </a:r>
          </a:p>
        </p:txBody>
      </p:sp>
    </p:spTree>
    <p:extLst>
      <p:ext uri="{BB962C8B-B14F-4D97-AF65-F5344CB8AC3E}">
        <p14:creationId xmlns:p14="http://schemas.microsoft.com/office/powerpoint/2010/main" val="324013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hong-canh-4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21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</p:pic>
      <p:sp>
        <p:nvSpPr>
          <p:cNvPr id="7" name="Rectangle 6"/>
          <p:cNvSpPr/>
          <p:nvPr/>
        </p:nvSpPr>
        <p:spPr>
          <a:xfrm>
            <a:off x="960449" y="354931"/>
            <a:ext cx="22862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Hướng dẫn</a:t>
            </a:r>
            <a:endParaRPr lang="en-US" sz="28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18288" y="1027906"/>
            <a:ext cx="6903075" cy="30394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  <a:r>
              <a:rPr lang="pt-BR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cần gì để lớn lên và khỏe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mạnh?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Để cơ thể khỏe mạnh chúng ta phải làm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gì?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Để cơ thể khỏe mạnh ngoài việc thường xuyên tập thể dục thì chúng ta cần phải ăn uống đầy đủ chất dinh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dưỡng.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28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ng-canh-4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21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</p:pic>
      <p:sp>
        <p:nvSpPr>
          <p:cNvPr id="4" name="Rounded Rectangle 3"/>
          <p:cNvSpPr/>
          <p:nvPr/>
        </p:nvSpPr>
        <p:spPr>
          <a:xfrm>
            <a:off x="1418288" y="1027906"/>
            <a:ext cx="6903075" cy="303941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/>
          </a:p>
          <a:p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 2: Trò chuyện về các nhóm thực phẩm cần thiết cho cơ thể</a:t>
            </a:r>
            <a:endParaRPr lang="en-US" sz="280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con biết chất dinh dưỡng có từ đâu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không?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Đó là những thực phẩm nào?</a:t>
            </a:r>
            <a:b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9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5884" y="52273"/>
            <a:ext cx="8791575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nhóm thực phẩm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28599" y="685800"/>
            <a:ext cx="5269401" cy="2895600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>
              <a:cs typeface="Times New Roman" panose="02020603050405020304" pitchFamily="18" charset="0"/>
            </a:endParaRPr>
          </a:p>
          <a:p>
            <a:pPr algn="ctr" eaLnBrk="1" hangingPunct="1"/>
            <a:endParaRPr lang="en-US">
              <a:cs typeface="Times New Roman" panose="02020603050405020304" pitchFamily="18" charset="0"/>
            </a:endParaRPr>
          </a:p>
          <a:p>
            <a:pPr algn="ctr" eaLnBrk="1" hangingPunct="1"/>
            <a:endParaRPr lang="en-US">
              <a:cs typeface="Times New Roman" panose="02020603050405020304" pitchFamily="18" charset="0"/>
            </a:endParaRPr>
          </a:p>
          <a:p>
            <a:pPr algn="ctr" eaLnBrk="1" hangingPunct="1"/>
            <a:endParaRPr lang="en-US">
              <a:cs typeface="Times New Roman" panose="02020603050405020304" pitchFamily="18" charset="0"/>
            </a:endParaRPr>
          </a:p>
          <a:p>
            <a:pPr algn="ctr" eaLnBrk="1" hangingPunct="1"/>
            <a:endParaRPr lang="en-US">
              <a:cs typeface="Times New Roman" panose="02020603050405020304" pitchFamily="18" charset="0"/>
            </a:endParaRPr>
          </a:p>
          <a:p>
            <a:pPr algn="ctr" eaLnBrk="1" hangingPunct="1"/>
            <a:endParaRPr lang="en-US">
              <a:cs typeface="Times New Roman" panose="02020603050405020304" pitchFamily="18" charset="0"/>
            </a:endParaRPr>
          </a:p>
          <a:p>
            <a:pPr algn="ctr" eaLnBrk="1" hangingPunct="1"/>
            <a:endParaRPr lang="en-US">
              <a:cs typeface="Times New Roman" panose="02020603050405020304" pitchFamily="18" charset="0"/>
            </a:endParaRPr>
          </a:p>
          <a:p>
            <a:pPr algn="ctr" eaLnBrk="1" hangingPunct="1"/>
            <a:endParaRPr lang="en-US">
              <a:cs typeface="Times New Roman" panose="02020603050405020304" pitchFamily="18" charset="0"/>
            </a:endParaRPr>
          </a:p>
          <a:p>
            <a:pPr algn="ctr" eaLnBrk="1" hangingPunct="1"/>
            <a:endParaRPr lang="en-US"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b="1">
                <a:solidFill>
                  <a:srgbClr val="FF3300"/>
                </a:solidFill>
                <a:cs typeface="Times New Roman" panose="02020603050405020304" pitchFamily="18" charset="0"/>
              </a:rPr>
              <a:t>Thực phẩm giàu chất bột đường 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612301" y="3712342"/>
            <a:ext cx="5698033" cy="3124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>
              <a:cs typeface="Times New Roman" panose="02020603050405020304" pitchFamily="18" charset="0"/>
            </a:endParaRPr>
          </a:p>
          <a:p>
            <a:pPr algn="ctr" eaLnBrk="1" hangingPunct="1"/>
            <a:endParaRPr lang="en-US">
              <a:cs typeface="Times New Roman" panose="02020603050405020304" pitchFamily="18" charset="0"/>
            </a:endParaRPr>
          </a:p>
          <a:p>
            <a:pPr algn="ctr" eaLnBrk="1" hangingPunct="1"/>
            <a:endParaRPr lang="en-US">
              <a:cs typeface="Times New Roman" panose="02020603050405020304" pitchFamily="18" charset="0"/>
            </a:endParaRPr>
          </a:p>
          <a:p>
            <a:pPr algn="ctr" eaLnBrk="1" hangingPunct="1"/>
            <a:endParaRPr lang="en-US">
              <a:cs typeface="Times New Roman" panose="02020603050405020304" pitchFamily="18" charset="0"/>
            </a:endParaRPr>
          </a:p>
          <a:p>
            <a:pPr algn="ctr" eaLnBrk="1" hangingPunct="1"/>
            <a:endParaRPr lang="en-US">
              <a:cs typeface="Times New Roman" panose="02020603050405020304" pitchFamily="18" charset="0"/>
            </a:endParaRPr>
          </a:p>
          <a:p>
            <a:pPr algn="ctr" eaLnBrk="1" hangingPunct="1"/>
            <a:endParaRPr lang="en-US">
              <a:cs typeface="Times New Roman" panose="02020603050405020304" pitchFamily="18" charset="0"/>
            </a:endParaRPr>
          </a:p>
          <a:p>
            <a:pPr algn="ctr" eaLnBrk="1" hangingPunct="1"/>
            <a:endParaRPr lang="en-US">
              <a:cs typeface="Times New Roman" panose="02020603050405020304" pitchFamily="18" charset="0"/>
            </a:endParaRPr>
          </a:p>
          <a:p>
            <a:pPr algn="ctr" eaLnBrk="1" hangingPunct="1"/>
            <a:endParaRPr lang="en-US">
              <a:cs typeface="Times New Roman" panose="02020603050405020304" pitchFamily="18" charset="0"/>
            </a:endParaRPr>
          </a:p>
          <a:p>
            <a:pPr algn="ctr" eaLnBrk="1" hangingPunct="1"/>
            <a:endParaRPr lang="en-US"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b="1">
                <a:solidFill>
                  <a:srgbClr val="FF6600"/>
                </a:solidFill>
                <a:cs typeface="Times New Roman" panose="02020603050405020304" pitchFamily="18" charset="0"/>
              </a:rPr>
              <a:t>Thực phẩm giàu vitamin – muối khoáng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8600" y="3733800"/>
            <a:ext cx="5269400" cy="3124200"/>
          </a:xfrm>
          <a:prstGeom prst="rect">
            <a:avLst/>
          </a:prstGeom>
          <a:noFill/>
          <a:ln w="9525">
            <a:solidFill>
              <a:srgbClr val="FF37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>
              <a:cs typeface="Times New Roman" panose="02020603050405020304" pitchFamily="18" charset="0"/>
            </a:endParaRPr>
          </a:p>
          <a:p>
            <a:pPr algn="ctr" eaLnBrk="1" hangingPunct="1"/>
            <a:endParaRPr lang="en-US">
              <a:cs typeface="Times New Roman" panose="02020603050405020304" pitchFamily="18" charset="0"/>
            </a:endParaRPr>
          </a:p>
          <a:p>
            <a:pPr algn="ctr" eaLnBrk="1" hangingPunct="1"/>
            <a:endParaRPr lang="en-US">
              <a:cs typeface="Times New Roman" panose="02020603050405020304" pitchFamily="18" charset="0"/>
            </a:endParaRPr>
          </a:p>
          <a:p>
            <a:pPr algn="ctr" eaLnBrk="1" hangingPunct="1"/>
            <a:endParaRPr lang="en-US">
              <a:cs typeface="Times New Roman" panose="02020603050405020304" pitchFamily="18" charset="0"/>
            </a:endParaRPr>
          </a:p>
          <a:p>
            <a:pPr algn="ctr" eaLnBrk="1" hangingPunct="1"/>
            <a:endParaRPr lang="en-US">
              <a:cs typeface="Times New Roman" panose="02020603050405020304" pitchFamily="18" charset="0"/>
            </a:endParaRPr>
          </a:p>
          <a:p>
            <a:pPr algn="ctr" eaLnBrk="1" hangingPunct="1"/>
            <a:endParaRPr lang="en-US">
              <a:cs typeface="Times New Roman" panose="02020603050405020304" pitchFamily="18" charset="0"/>
            </a:endParaRPr>
          </a:p>
          <a:p>
            <a:pPr algn="ctr" eaLnBrk="1" hangingPunct="1"/>
            <a:endParaRPr lang="en-US">
              <a:cs typeface="Times New Roman" panose="02020603050405020304" pitchFamily="18" charset="0"/>
            </a:endParaRPr>
          </a:p>
          <a:p>
            <a:pPr algn="ctr" eaLnBrk="1" hangingPunct="1"/>
            <a:endParaRPr lang="en-US">
              <a:cs typeface="Times New Roman" panose="02020603050405020304" pitchFamily="18" charset="0"/>
            </a:endParaRPr>
          </a:p>
          <a:p>
            <a:pPr algn="ctr" eaLnBrk="1" hangingPunct="1"/>
            <a:endParaRPr lang="en-US"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b="1">
                <a:solidFill>
                  <a:srgbClr val="006600"/>
                </a:solidFill>
                <a:cs typeface="Times New Roman" panose="02020603050405020304" pitchFamily="18" charset="0"/>
              </a:rPr>
              <a:t>Thực phẩm giàu chất đạm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612301" y="626311"/>
            <a:ext cx="5698033" cy="2971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>
              <a:cs typeface="Times New Roman" panose="02020603050405020304" pitchFamily="18" charset="0"/>
            </a:endParaRPr>
          </a:p>
          <a:p>
            <a:pPr algn="ctr" eaLnBrk="1" hangingPunct="1"/>
            <a:endParaRPr lang="en-US">
              <a:cs typeface="Times New Roman" panose="02020603050405020304" pitchFamily="18" charset="0"/>
            </a:endParaRPr>
          </a:p>
          <a:p>
            <a:pPr algn="ctr" eaLnBrk="1" hangingPunct="1"/>
            <a:endParaRPr lang="en-US">
              <a:cs typeface="Times New Roman" panose="02020603050405020304" pitchFamily="18" charset="0"/>
            </a:endParaRPr>
          </a:p>
          <a:p>
            <a:pPr algn="ctr" eaLnBrk="1" hangingPunct="1"/>
            <a:endParaRPr lang="en-US">
              <a:cs typeface="Times New Roman" panose="02020603050405020304" pitchFamily="18" charset="0"/>
            </a:endParaRPr>
          </a:p>
          <a:p>
            <a:pPr algn="ctr" eaLnBrk="1" hangingPunct="1"/>
            <a:endParaRPr lang="en-US">
              <a:cs typeface="Times New Roman" panose="02020603050405020304" pitchFamily="18" charset="0"/>
            </a:endParaRPr>
          </a:p>
          <a:p>
            <a:pPr algn="ctr" eaLnBrk="1" hangingPunct="1"/>
            <a:endParaRPr lang="en-US">
              <a:cs typeface="Times New Roman" panose="02020603050405020304" pitchFamily="18" charset="0"/>
            </a:endParaRPr>
          </a:p>
          <a:p>
            <a:pPr algn="ctr" eaLnBrk="1" hangingPunct="1"/>
            <a:endParaRPr lang="en-US">
              <a:cs typeface="Times New Roman" panose="02020603050405020304" pitchFamily="18" charset="0"/>
            </a:endParaRPr>
          </a:p>
          <a:p>
            <a:pPr algn="ctr" eaLnBrk="1" hangingPunct="1"/>
            <a:endParaRPr lang="en-US">
              <a:cs typeface="Times New Roman" panose="02020603050405020304" pitchFamily="18" charset="0"/>
            </a:endParaRPr>
          </a:p>
          <a:p>
            <a:pPr algn="ctr" eaLnBrk="1" hangingPunct="1"/>
            <a:endParaRPr lang="en-US"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b="1">
                <a:solidFill>
                  <a:srgbClr val="0000FF"/>
                </a:solidFill>
                <a:cs typeface="Times New Roman" panose="02020603050405020304" pitchFamily="18" charset="0"/>
              </a:rPr>
              <a:t>Thực phẩm giàu chất béo</a:t>
            </a:r>
          </a:p>
        </p:txBody>
      </p:sp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304800" y="762000"/>
            <a:ext cx="5207358" cy="2438400"/>
            <a:chOff x="192" y="480"/>
            <a:chExt cx="2496" cy="1536"/>
          </a:xfrm>
        </p:grpSpPr>
        <p:pic>
          <p:nvPicPr>
            <p:cNvPr id="15" name="Picture 8" descr="0511200828gao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80"/>
              <a:ext cx="124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9" descr="bagette_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480"/>
              <a:ext cx="120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0" descr="images61681_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48"/>
              <a:ext cx="124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1" descr="OJFFHBK09E_n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248"/>
              <a:ext cx="120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2"/>
          <p:cNvGrpSpPr>
            <a:grpSpLocks/>
          </p:cNvGrpSpPr>
          <p:nvPr/>
        </p:nvGrpSpPr>
        <p:grpSpPr bwMode="auto">
          <a:xfrm>
            <a:off x="5612301" y="457200"/>
            <a:ext cx="5583733" cy="2667000"/>
            <a:chOff x="2928" y="336"/>
            <a:chExt cx="2640" cy="1680"/>
          </a:xfrm>
        </p:grpSpPr>
        <p:pic>
          <p:nvPicPr>
            <p:cNvPr id="20" name="Picture 13" descr="hatvun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19272A"/>
                </a:clrFrom>
                <a:clrTo>
                  <a:srgbClr val="19272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9" y="336"/>
              <a:ext cx="1611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4" descr="dietmambenhchohatgionglac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480"/>
              <a:ext cx="124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5" descr="bensweb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248"/>
              <a:ext cx="124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6" descr="20090311182214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" b="22797"/>
            <a:stretch>
              <a:fillRect/>
            </a:stretch>
          </p:blipFill>
          <p:spPr bwMode="auto">
            <a:xfrm>
              <a:off x="4272" y="1248"/>
              <a:ext cx="1296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17"/>
          <p:cNvGrpSpPr>
            <a:grpSpLocks/>
          </p:cNvGrpSpPr>
          <p:nvPr/>
        </p:nvGrpSpPr>
        <p:grpSpPr bwMode="auto">
          <a:xfrm>
            <a:off x="304800" y="3733800"/>
            <a:ext cx="5193200" cy="2667000"/>
            <a:chOff x="192" y="2352"/>
            <a:chExt cx="2496" cy="1680"/>
          </a:xfrm>
        </p:grpSpPr>
        <p:pic>
          <p:nvPicPr>
            <p:cNvPr id="25" name="Picture 18" descr="tomxangxanh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00"/>
              <a:ext cx="124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9" descr="trung4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352"/>
              <a:ext cx="120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0" descr="5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00" b="17500"/>
            <a:stretch>
              <a:fillRect/>
            </a:stretch>
          </p:blipFill>
          <p:spPr bwMode="auto">
            <a:xfrm>
              <a:off x="1440" y="3264"/>
              <a:ext cx="120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1" descr="Sua%20tuoi%20tiet%20trung%20Dau%20KID%20110ml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264"/>
              <a:ext cx="120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2"/>
          <p:cNvGrpSpPr>
            <a:grpSpLocks/>
          </p:cNvGrpSpPr>
          <p:nvPr/>
        </p:nvGrpSpPr>
        <p:grpSpPr bwMode="auto">
          <a:xfrm>
            <a:off x="5612301" y="3712342"/>
            <a:ext cx="5695887" cy="2684463"/>
            <a:chOff x="2928" y="2304"/>
            <a:chExt cx="2640" cy="1739"/>
          </a:xfrm>
        </p:grpSpPr>
        <p:pic>
          <p:nvPicPr>
            <p:cNvPr id="30" name="Picture 23" descr="fruit035b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3168"/>
              <a:ext cx="122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4" descr="ca%20chua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319"/>
              <a:ext cx="1200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5" descr="XINHXINH_2351472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168"/>
              <a:ext cx="134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6" descr="tac-dung-chong-ung-thu-cua-carot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304"/>
              <a:ext cx="1344" cy="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247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4321" y="0"/>
            <a:ext cx="11494394" cy="34354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phẩm giàu chất bột đường</a:t>
            </a:r>
            <a:r>
              <a:rPr lang="en-US" sz="4000" b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85800" y="643944"/>
            <a:ext cx="11381704" cy="491865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103032" y="643944"/>
            <a:ext cx="11835684" cy="6208822"/>
            <a:chOff x="480" y="720"/>
            <a:chExt cx="4567" cy="2740"/>
          </a:xfrm>
        </p:grpSpPr>
        <p:pic>
          <p:nvPicPr>
            <p:cNvPr id="17" name="Picture 5" descr="khoaila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720"/>
              <a:ext cx="1338" cy="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6" descr="1243654796-bap_ngo_30010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E9EAE4"/>
                </a:clrFrom>
                <a:clrTo>
                  <a:srgbClr val="E9EAE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720"/>
              <a:ext cx="1488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" descr="10 loai ngu co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920"/>
              <a:ext cx="2688" cy="1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 descr="pai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02" b="3876"/>
            <a:stretch>
              <a:fillRect/>
            </a:stretch>
          </p:blipFill>
          <p:spPr bwMode="auto">
            <a:xfrm>
              <a:off x="3504" y="720"/>
              <a:ext cx="1449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9" descr="gaothai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8" y="2022"/>
              <a:ext cx="1829" cy="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039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hong-canh-4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21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xtLst/>
        </p:spPr>
      </p:pic>
      <p:sp>
        <p:nvSpPr>
          <p:cNvPr id="12" name="Rounded Rectangle 11"/>
          <p:cNvSpPr/>
          <p:nvPr/>
        </p:nvSpPr>
        <p:spPr>
          <a:xfrm>
            <a:off x="1418288" y="1027906"/>
            <a:ext cx="6903075" cy="30394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thực phẩm này có thể chế biến thành những món ăn gì?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58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88182" cy="3602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727" y="0"/>
            <a:ext cx="5777345" cy="36021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5141"/>
            <a:ext cx="5888182" cy="31328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727" y="3602182"/>
            <a:ext cx="5777345" cy="325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0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82245DD-160C-4232-8B98-0F77E57CD13C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82245DD-160C-4232-8B98-0F77E57CD13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82245DD-160C-4232-8B98-0F77E57CD13C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82245DD-160C-4232-8B98-0F77E57CD13C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82245DD-160C-4232-8B98-0F77E57CD13C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82245DD-160C-4232-8B98-0F77E57CD13C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82245DD-160C-4232-8B98-0F77E57CD13C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82245DD-160C-4232-8B98-0F77E57CD13C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82245DD-160C-4232-8B98-0F77E57CD13C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82245DD-160C-4232-8B98-0F77E57CD13C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82245DD-160C-4232-8B98-0F77E57CD13C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82245DD-160C-4232-8B98-0F77E57CD13C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82245DD-160C-4232-8B98-0F77E57CD13C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82245DD-160C-4232-8B98-0F77E57CD13C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365</Words>
  <Application>Microsoft Office PowerPoint</Application>
  <PresentationFormat>Widescreen</PresentationFormat>
  <Paragraphs>76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nhóm thực phẩm </vt:lpstr>
      <vt:lpstr>Thực phẩm giàu chất bột đường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phẩm giàu chất béo</vt:lpstr>
      <vt:lpstr>PowerPoint Presentation</vt:lpstr>
      <vt:lpstr>PowerPoint Presentation</vt:lpstr>
      <vt:lpstr>Thực phẩm giàu Vitamin &amp; muối khoáng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7270</dc:creator>
  <cp:lastModifiedBy>7270</cp:lastModifiedBy>
  <cp:revision>29</cp:revision>
  <dcterms:created xsi:type="dcterms:W3CDTF">2020-10-19T05:40:33Z</dcterms:created>
  <dcterms:modified xsi:type="dcterms:W3CDTF">2020-12-07T14:00:40Z</dcterms:modified>
</cp:coreProperties>
</file>