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sldIdLst>
    <p:sldId id="256" r:id="rId6"/>
    <p:sldId id="257" r:id="rId7"/>
    <p:sldId id="305" r:id="rId8"/>
    <p:sldId id="278" r:id="rId9"/>
    <p:sldId id="306" r:id="rId10"/>
    <p:sldId id="308" r:id="rId11"/>
    <p:sldId id="311" r:id="rId12"/>
    <p:sldId id="310" r:id="rId13"/>
    <p:sldId id="309" r:id="rId14"/>
    <p:sldId id="307" r:id="rId15"/>
    <p:sldId id="312" r:id="rId16"/>
    <p:sldId id="313" r:id="rId17"/>
    <p:sldId id="301" r:id="rId18"/>
    <p:sldId id="30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2B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 varScale="1">
        <p:scale>
          <a:sx n="74" d="100"/>
          <a:sy n="74" d="100"/>
        </p:scale>
        <p:origin x="4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9245-9333-45C5-8FDC-F72E93776CEA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1AFBB-AD17-4BB4-A204-B71BC5EB1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046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9245-9333-45C5-8FDC-F72E93776CEA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1AFBB-AD17-4BB4-A204-B71BC5EB1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651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9245-9333-45C5-8FDC-F72E93776CEA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1AFBB-AD17-4BB4-A204-B71BC5EB1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068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00AC4-6598-42A1-AE31-2A8B9F5BE8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1F82-1634-446C-A37C-1430296FCE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9740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00AC4-6598-42A1-AE31-2A8B9F5BE8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1F82-1634-446C-A37C-1430296FCE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890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00AC4-6598-42A1-AE31-2A8B9F5BE8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1F82-1634-446C-A37C-1430296FCE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2277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00AC4-6598-42A1-AE31-2A8B9F5BE8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1F82-1634-446C-A37C-1430296FCE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4223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00AC4-6598-42A1-AE31-2A8B9F5BE8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1F82-1634-446C-A37C-1430296FCE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4930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00AC4-6598-42A1-AE31-2A8B9F5BE8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1F82-1634-446C-A37C-1430296FCE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2055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00AC4-6598-42A1-AE31-2A8B9F5BE8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1F82-1634-446C-A37C-1430296FCE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5241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00AC4-6598-42A1-AE31-2A8B9F5BE8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1F82-1634-446C-A37C-1430296FCE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430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9245-9333-45C5-8FDC-F72E93776CEA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1AFBB-AD17-4BB4-A204-B71BC5EB1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5258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00AC4-6598-42A1-AE31-2A8B9F5BE8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1F82-1634-446C-A37C-1430296FCE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9005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00AC4-6598-42A1-AE31-2A8B9F5BE8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1F82-1634-446C-A37C-1430296FCE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057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00AC4-6598-42A1-AE31-2A8B9F5BE8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1F82-1634-446C-A37C-1430296FCE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827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00AC4-6598-42A1-AE31-2A8B9F5BE8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1F82-1634-446C-A37C-1430296FCE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1175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00AC4-6598-42A1-AE31-2A8B9F5BE8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1F82-1634-446C-A37C-1430296FCE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061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00AC4-6598-42A1-AE31-2A8B9F5BE8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1F82-1634-446C-A37C-1430296FCE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2518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00AC4-6598-42A1-AE31-2A8B9F5BE8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1F82-1634-446C-A37C-1430296FCE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6474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00AC4-6598-42A1-AE31-2A8B9F5BE8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1F82-1634-446C-A37C-1430296FCE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5712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00AC4-6598-42A1-AE31-2A8B9F5BE8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1F82-1634-446C-A37C-1430296FCE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4830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00AC4-6598-42A1-AE31-2A8B9F5BE8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1F82-1634-446C-A37C-1430296FCE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335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9245-9333-45C5-8FDC-F72E93776CEA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1AFBB-AD17-4BB4-A204-B71BC5EB1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339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00AC4-6598-42A1-AE31-2A8B9F5BE8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1F82-1634-446C-A37C-1430296FCE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932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00AC4-6598-42A1-AE31-2A8B9F5BE8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1F82-1634-446C-A37C-1430296FCE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027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00AC4-6598-42A1-AE31-2A8B9F5BE8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1F82-1634-446C-A37C-1430296FCE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7679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00AC4-6598-42A1-AE31-2A8B9F5BE8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1F82-1634-446C-A37C-1430296FCE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545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00AC4-6598-42A1-AE31-2A8B9F5BE8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1F82-1634-446C-A37C-1430296FCE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7021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00AC4-6598-42A1-AE31-2A8B9F5BE8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1F82-1634-446C-A37C-1430296FCE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71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00AC4-6598-42A1-AE31-2A8B9F5BE8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1F82-1634-446C-A37C-1430296FCE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4284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00AC4-6598-42A1-AE31-2A8B9F5BE8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1F82-1634-446C-A37C-1430296FCE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701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00AC4-6598-42A1-AE31-2A8B9F5BE8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1F82-1634-446C-A37C-1430296FCE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0400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00AC4-6598-42A1-AE31-2A8B9F5BE8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1F82-1634-446C-A37C-1430296FCE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651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9245-9333-45C5-8FDC-F72E93776CEA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1AFBB-AD17-4BB4-A204-B71BC5EB1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2134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00AC4-6598-42A1-AE31-2A8B9F5BE8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1F82-1634-446C-A37C-1430296FCE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0588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00AC4-6598-42A1-AE31-2A8B9F5BE8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1F82-1634-446C-A37C-1430296FCE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4934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00AC4-6598-42A1-AE31-2A8B9F5BE8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1F82-1634-446C-A37C-1430296FCE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1183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00AC4-6598-42A1-AE31-2A8B9F5BE8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1F82-1634-446C-A37C-1430296FCE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7136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00AC4-6598-42A1-AE31-2A8B9F5BE8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1F82-1634-446C-A37C-1430296FCE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107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00AC4-6598-42A1-AE31-2A8B9F5BE8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1F82-1634-446C-A37C-1430296FCE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1437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00AC4-6598-42A1-AE31-2A8B9F5BE8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1F82-1634-446C-A37C-1430296FCE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512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00AC4-6598-42A1-AE31-2A8B9F5BE8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1F82-1634-446C-A37C-1430296FCE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9064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00AC4-6598-42A1-AE31-2A8B9F5BE8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1F82-1634-446C-A37C-1430296FCE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463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00AC4-6598-42A1-AE31-2A8B9F5BE8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1F82-1634-446C-A37C-1430296FCE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93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9245-9333-45C5-8FDC-F72E93776CEA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1AFBB-AD17-4BB4-A204-B71BC5EB1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1694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00AC4-6598-42A1-AE31-2A8B9F5BE8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1F82-1634-446C-A37C-1430296FCE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2119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00AC4-6598-42A1-AE31-2A8B9F5BE8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1F82-1634-446C-A37C-1430296FCE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9170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00AC4-6598-42A1-AE31-2A8B9F5BE8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1F82-1634-446C-A37C-1430296FCE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6422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00AC4-6598-42A1-AE31-2A8B9F5BE8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1F82-1634-446C-A37C-1430296FCE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3622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00AC4-6598-42A1-AE31-2A8B9F5BE8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1F82-1634-446C-A37C-1430296FCE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8056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E00AC4-6598-42A1-AE31-2A8B9F5BE8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91F82-1634-446C-A37C-1430296FCE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597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9245-9333-45C5-8FDC-F72E93776CEA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1AFBB-AD17-4BB4-A204-B71BC5EB1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85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9245-9333-45C5-8FDC-F72E93776CEA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1AFBB-AD17-4BB4-A204-B71BC5EB1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895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9245-9333-45C5-8FDC-F72E93776CEA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1AFBB-AD17-4BB4-A204-B71BC5EB1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683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49245-9333-45C5-8FDC-F72E93776CEA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C1AFBB-AD17-4BB4-A204-B71BC5EB1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025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D49245-9333-45C5-8FDC-F72E93776CEA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C1AFBB-AD17-4BB4-A204-B71BC5EB13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973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00AC4-6598-42A1-AE31-2A8B9F5BE8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191F82-1634-446C-A37C-1430296FCE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756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00AC4-6598-42A1-AE31-2A8B9F5BE8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191F82-1634-446C-A37C-1430296FCE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326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00AC4-6598-42A1-AE31-2A8B9F5BE8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191F82-1634-446C-A37C-1430296FCE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290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00AC4-6598-42A1-AE31-2A8B9F5BE8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191F82-1634-446C-A37C-1430296FCE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46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23573" y="452735"/>
            <a:ext cx="9116342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ĐẠO TẠO THỊ XÃ ĐÔNG TRIỀU</a:t>
            </a:r>
          </a:p>
          <a:p>
            <a:pPr algn="ctr"/>
            <a:r>
              <a:rPr lang="en-US" sz="2800" b="0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BÌNH DƯƠNG A</a:t>
            </a:r>
            <a:endParaRPr lang="en-US" sz="28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24328" y="2213431"/>
            <a:ext cx="966444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TriangleInverted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rgbClr val="FF0000"/>
                </a:solidFill>
                <a:effectLst/>
              </a:rPr>
              <a:t>LĨNH VỰC KHÁM PHÁ </a:t>
            </a:r>
            <a:r>
              <a:rPr lang="en-US" sz="5400" b="1" dirty="0" smtClean="0">
                <a:ln/>
                <a:solidFill>
                  <a:srgbClr val="FF0000"/>
                </a:solidFill>
              </a:rPr>
              <a:t>XÃ HỘI</a:t>
            </a:r>
            <a:endParaRPr lang="en-US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13299" y="5411542"/>
            <a:ext cx="6286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MG 3-4 TUỔI C1</a:t>
            </a:r>
          </a:p>
          <a:p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Thoa</a:t>
            </a:r>
            <a:endParaRPr lang="en-US" sz="3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9854" y="3136761"/>
            <a:ext cx="10766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809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98189" y="328613"/>
            <a:ext cx="525278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PHƠI TRÁNG MEN</a:t>
            </a:r>
            <a:endParaRPr lang="en-US" sz="4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tải xuố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345" y="1519239"/>
            <a:ext cx="9796463" cy="533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178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SC04084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14601" y="1676400"/>
            <a:ext cx="7162799" cy="4724400"/>
          </a:xfrm>
        </p:spPr>
      </p:pic>
      <p:sp>
        <p:nvSpPr>
          <p:cNvPr id="4" name="Rectangle 3"/>
          <p:cNvSpPr/>
          <p:nvPr/>
        </p:nvSpPr>
        <p:spPr>
          <a:xfrm>
            <a:off x="3733801" y="381000"/>
            <a:ext cx="3695653" cy="92333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CanDow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riblet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rgbClr val="DA1F28">
                        <a:tint val="70000"/>
                        <a:satMod val="245000"/>
                      </a:srgbClr>
                    </a:gs>
                    <a:gs pos="75000">
                      <a:srgbClr val="DA1F28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DA1F28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4. NUNG</a:t>
            </a:r>
          </a:p>
        </p:txBody>
      </p:sp>
      <p:pic>
        <p:nvPicPr>
          <p:cNvPr id="6" name="Picture 5" descr="images941445_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00" y="1524000"/>
            <a:ext cx="7620000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726811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t-trang-148965510905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1752600"/>
            <a:ext cx="6934200" cy="4114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19400" y="533400"/>
            <a:ext cx="6048452" cy="923330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Chevron">
              <a:avLst/>
            </a:prstTxWarp>
            <a:spAutoFit/>
            <a:scene3d>
              <a:camera prst="orthographicFront"/>
              <a:lightRig rig="flat" dir="tl"/>
            </a:scene3d>
            <a:sp3d extrusionH="57150" contourW="19050" prstMaterial="clear">
              <a:bevelT w="50800" h="50800" prst="hardEdge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/>
                <a:solidFill>
                  <a:prstClr val="white">
                    <a:lumMod val="95000"/>
                  </a:prstClr>
                </a:solidFill>
              </a:rPr>
              <a:t>Sản phẩm </a:t>
            </a:r>
            <a:r>
              <a:rPr lang="en-US" sz="5400" b="1" dirty="0">
                <a:ln>
                  <a:solidFill>
                    <a:prstClr val="white">
                      <a:lumMod val="95000"/>
                    </a:prstClr>
                  </a:solidFill>
                </a:ln>
                <a:solidFill>
                  <a:prstClr val="white">
                    <a:lumMod val="95000"/>
                  </a:prstClr>
                </a:solidFill>
              </a:rPr>
              <a:t>cuối</a:t>
            </a:r>
            <a:r>
              <a:rPr lang="en-US" sz="5400" b="1" dirty="0">
                <a:ln/>
                <a:solidFill>
                  <a:prstClr val="white">
                    <a:lumMod val="95000"/>
                  </a:prstClr>
                </a:solidFill>
              </a:rPr>
              <a:t> cùng</a:t>
            </a:r>
          </a:p>
        </p:txBody>
      </p:sp>
      <p:pic>
        <p:nvPicPr>
          <p:cNvPr id="8" name="Picture 7" descr="phuong-phap-che-tao-men-gom-bat-tran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200" y="1447800"/>
            <a:ext cx="7619048" cy="492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46765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4" presetClass="exit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8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0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3438" y="182616"/>
            <a:ext cx="10825162" cy="3534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6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đò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300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76275" y="396536"/>
            <a:ext cx="9482138" cy="279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tuyên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,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,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,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630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6714" y="365802"/>
            <a:ext cx="62697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1. ỔN ĐỊNH TỔ CHỨC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53037" y="1790090"/>
            <a:ext cx="108053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dirty="0">
                <a:solidFill>
                  <a:srgbClr val="002060"/>
                </a:solidFill>
              </a:rPr>
              <a:t>Cả lớp đọc bài thơ trên nền nhạc Rap IQ: Cái bát xinh xinh.</a:t>
            </a:r>
            <a:endParaRPr lang="en-US" sz="2400" dirty="0">
              <a:solidFill>
                <a:srgbClr val="002060"/>
              </a:solidFill>
            </a:endParaRPr>
          </a:p>
          <a:p>
            <a:r>
              <a:rPr lang="nl-NL" sz="2400" dirty="0">
                <a:solidFill>
                  <a:srgbClr val="002060"/>
                </a:solidFill>
              </a:rPr>
              <a:t>- Trò chuyện</a:t>
            </a:r>
            <a:endParaRPr lang="en-US" sz="2400" dirty="0">
              <a:solidFill>
                <a:srgbClr val="002060"/>
              </a:solidFill>
            </a:endParaRPr>
          </a:p>
          <a:p>
            <a:r>
              <a:rPr lang="nl-NL" sz="2400" dirty="0">
                <a:solidFill>
                  <a:srgbClr val="002060"/>
                </a:solidFill>
              </a:rPr>
              <a:t>- Giáo dục trẻ: Biết giữ gìn các đồ dùng như bát, đĩa, lọ hoa không được làm vỡ, chảy máu tay khi bị cọ vào tay.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94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19519" y="365802"/>
            <a:ext cx="5224187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/>
            <a:r>
              <a:rPr lang="en-US" sz="5400" b="1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</a:rPr>
              <a:t>2. GIỚI THIỆU BÀI</a:t>
            </a:r>
            <a:endParaRPr lang="en-US" sz="5400" b="1" dirty="0">
              <a:ln w="13462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rgbClr val="4472C4"/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53037" y="1790090"/>
            <a:ext cx="108053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2060"/>
                </a:solidFill>
              </a:rPr>
              <a:t>- Hôm nay cô và các con sẽ cùng nhau tìm hiểu về nghề truyền thống gốm xứ Thành Đồng ở tại xã Bình Dương nơi quê hương mà các con ở nhé.</a:t>
            </a:r>
          </a:p>
        </p:txBody>
      </p:sp>
    </p:spTree>
    <p:extLst>
      <p:ext uri="{BB962C8B-B14F-4D97-AF65-F5344CB8AC3E}">
        <p14:creationId xmlns:p14="http://schemas.microsoft.com/office/powerpoint/2010/main" val="224388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23742" y="558255"/>
            <a:ext cx="10127089" cy="1742528"/>
          </a:xfrm>
          <a:prstGeom prst="rect">
            <a:avLst/>
          </a:prstGeom>
        </p:spPr>
        <p:txBody>
          <a:bodyPr wrap="square">
            <a:prstTxWarp prst="textTriangle">
              <a:avLst/>
            </a:prstTxWarp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5400" b="1" dirty="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NỘI DUNG</a:t>
            </a:r>
            <a:endParaRPr lang="en-US" sz="44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 err="1">
                <a:solidFill>
                  <a:srgbClr val="0070C0"/>
                </a:solidFill>
              </a:rPr>
              <a:t>Hoạt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động</a:t>
            </a:r>
            <a:r>
              <a:rPr lang="en-US" sz="3200" b="1" dirty="0">
                <a:solidFill>
                  <a:srgbClr val="0070C0"/>
                </a:solidFill>
              </a:rPr>
              <a:t> 1</a:t>
            </a:r>
            <a:r>
              <a:rPr lang="en-US" sz="3200" b="1" dirty="0" smtClean="0">
                <a:solidFill>
                  <a:srgbClr val="0070C0"/>
                </a:solidFill>
              </a:rPr>
              <a:t>: </a:t>
            </a:r>
            <a:r>
              <a:rPr lang="en-US" sz="3200" b="1" dirty="0" err="1" smtClean="0">
                <a:solidFill>
                  <a:srgbClr val="0070C0"/>
                </a:solidFill>
              </a:rPr>
              <a:t>Trò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chuyện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nghề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gốm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xứ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Thành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Đồng</a:t>
            </a:r>
            <a:endParaRPr lang="en-US" sz="24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11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4437"/>
            <a:ext cx="6419850" cy="45577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50" y="157164"/>
            <a:ext cx="5472114" cy="647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63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106148" y="351956"/>
            <a:ext cx="510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Nguyên liệu: Đất sét</a:t>
            </a:r>
          </a:p>
        </p:txBody>
      </p:sp>
      <p:pic>
        <p:nvPicPr>
          <p:cNvPr id="8" name="Picture 5" descr="dat-lam-gom-bat-tra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998287"/>
            <a:ext cx="12192000" cy="5859713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422933760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81463" y="295276"/>
            <a:ext cx="5448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 đất và xử lý</a:t>
            </a:r>
          </a:p>
        </p:txBody>
      </p:sp>
      <p:pic>
        <p:nvPicPr>
          <p:cNvPr id="9" name="Picture 8" descr="cong-doan-chuan-bi-dat-lam-am-chen-bat-trang-de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81112"/>
            <a:ext cx="12192000" cy="557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658383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106148" y="351956"/>
            <a:ext cx="510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BÀN QUAY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8286"/>
            <a:ext cx="12192000" cy="585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95729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àng gốm Bát Tràng - làm lọ hoa bằng đất sé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57425" y="0"/>
            <a:ext cx="7886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63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252525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oncourse">
      <a:dk1>
        <a:sysClr val="windowText" lastClr="252525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Concourse">
      <a:dk1>
        <a:sysClr val="windowText" lastClr="252525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Concourse">
      <a:dk1>
        <a:sysClr val="windowText" lastClr="252525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Concourse">
      <a:dk1>
        <a:sysClr val="windowText" lastClr="252525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1301</TotalTime>
  <Words>243</Words>
  <Application>Microsoft Office PowerPoint</Application>
  <PresentationFormat>Widescreen</PresentationFormat>
  <Paragraphs>26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1_Office Theme</vt:lpstr>
      <vt:lpstr>2_Office Theme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105</cp:revision>
  <dcterms:created xsi:type="dcterms:W3CDTF">2020-05-17T03:46:39Z</dcterms:created>
  <dcterms:modified xsi:type="dcterms:W3CDTF">2020-12-01T14:53:37Z</dcterms:modified>
</cp:coreProperties>
</file>