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6" r:id="rId2"/>
    <p:sldId id="273" r:id="rId3"/>
    <p:sldId id="269" r:id="rId4"/>
    <p:sldId id="257" r:id="rId5"/>
    <p:sldId id="271" r:id="rId6"/>
    <p:sldId id="266" r:id="rId7"/>
    <p:sldId id="258" r:id="rId8"/>
    <p:sldId id="259" r:id="rId9"/>
    <p:sldId id="260" r:id="rId10"/>
    <p:sldId id="261" r:id="rId11"/>
    <p:sldId id="262" r:id="rId12"/>
    <p:sldId id="267" r:id="rId13"/>
    <p:sldId id="268" r:id="rId14"/>
    <p:sldId id="263" r:id="rId15"/>
    <p:sldId id="264" r:id="rId16"/>
    <p:sldId id="272" r:id="rId17"/>
    <p:sldId id="265" r:id="rId18"/>
  </p:sldIdLst>
  <p:sldSz cx="18288000" cy="10287000"/>
  <p:notesSz cx="6858000" cy="9144000"/>
  <p:embeddedFontLst>
    <p:embeddedFont>
      <p:font typeface="Anton" pitchFamily="2" charset="0"/>
      <p:regular r:id="rId20"/>
    </p:embeddedFont>
    <p:embeddedFont>
      <p:font typeface="Times New Roman Bold" panose="02020803070505020304" pitchFamily="18" charset="0"/>
      <p:regular r:id="rId21"/>
      <p:bold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3A5D03-7C70-4AA6-BF4A-682D7651F7EA}" v="120" dt="2025-02-28T02:51:49.7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216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 QUYNH ANH" userId="5bd0ade973722b4e" providerId="LiveId" clId="{F43A5D03-7C70-4AA6-BF4A-682D7651F7EA}"/>
    <pc:docChg chg="addSld delSld modSld sldOrd">
      <pc:chgData name="LE QUYNH ANH" userId="5bd0ade973722b4e" providerId="LiveId" clId="{F43A5D03-7C70-4AA6-BF4A-682D7651F7EA}" dt="2025-02-28T02:51:49.763" v="266"/>
      <pc:docMkLst>
        <pc:docMk/>
      </pc:docMkLst>
      <pc:sldChg chg="addSp modSp new mod setBg modAnim">
        <pc:chgData name="LE QUYNH ANH" userId="5bd0ade973722b4e" providerId="LiveId" clId="{F43A5D03-7C70-4AA6-BF4A-682D7651F7EA}" dt="2025-02-24T04:25:16.141" v="64"/>
        <pc:sldMkLst>
          <pc:docMk/>
          <pc:sldMk cId="2267343766" sldId="269"/>
        </pc:sldMkLst>
        <pc:spChg chg="add mod">
          <ac:chgData name="LE QUYNH ANH" userId="5bd0ade973722b4e" providerId="LiveId" clId="{F43A5D03-7C70-4AA6-BF4A-682D7651F7EA}" dt="2025-02-24T04:25:05.458" v="63" actId="207"/>
          <ac:spMkLst>
            <pc:docMk/>
            <pc:sldMk cId="2267343766" sldId="269"/>
            <ac:spMk id="2" creationId="{4BC21A56-96B5-40CC-2C40-20F03B367D2E}"/>
          </ac:spMkLst>
        </pc:spChg>
      </pc:sldChg>
      <pc:sldChg chg="new del">
        <pc:chgData name="LE QUYNH ANH" userId="5bd0ade973722b4e" providerId="LiveId" clId="{F43A5D03-7C70-4AA6-BF4A-682D7651F7EA}" dt="2025-02-24T04:25:36.390" v="69" actId="47"/>
        <pc:sldMkLst>
          <pc:docMk/>
          <pc:sldMk cId="2725198180" sldId="270"/>
        </pc:sldMkLst>
      </pc:sldChg>
      <pc:sldChg chg="modSp add ord">
        <pc:chgData name="LE QUYNH ANH" userId="5bd0ade973722b4e" providerId="LiveId" clId="{F43A5D03-7C70-4AA6-BF4A-682D7651F7EA}" dt="2025-02-24T04:26:00.305" v="146" actId="20577"/>
        <pc:sldMkLst>
          <pc:docMk/>
          <pc:sldMk cId="3030731541" sldId="271"/>
        </pc:sldMkLst>
        <pc:spChg chg="mod">
          <ac:chgData name="LE QUYNH ANH" userId="5bd0ade973722b4e" providerId="LiveId" clId="{F43A5D03-7C70-4AA6-BF4A-682D7651F7EA}" dt="2025-02-24T04:26:00.305" v="146" actId="20577"/>
          <ac:spMkLst>
            <pc:docMk/>
            <pc:sldMk cId="3030731541" sldId="271"/>
            <ac:spMk id="2" creationId="{8C9F373D-F989-525A-E084-4E3AD83D5D19}"/>
          </ac:spMkLst>
        </pc:spChg>
      </pc:sldChg>
      <pc:sldChg chg="modSp add ord">
        <pc:chgData name="LE QUYNH ANH" userId="5bd0ade973722b4e" providerId="LiveId" clId="{F43A5D03-7C70-4AA6-BF4A-682D7651F7EA}" dt="2025-02-24T04:26:34.678" v="168" actId="20577"/>
        <pc:sldMkLst>
          <pc:docMk/>
          <pc:sldMk cId="4098725087" sldId="272"/>
        </pc:sldMkLst>
        <pc:spChg chg="mod">
          <ac:chgData name="LE QUYNH ANH" userId="5bd0ade973722b4e" providerId="LiveId" clId="{F43A5D03-7C70-4AA6-BF4A-682D7651F7EA}" dt="2025-02-24T04:26:34.678" v="168" actId="20577"/>
          <ac:spMkLst>
            <pc:docMk/>
            <pc:sldMk cId="4098725087" sldId="272"/>
            <ac:spMk id="2" creationId="{BBC874B4-644F-77BB-85C5-D453EDCA9A4E}"/>
          </ac:spMkLst>
        </pc:spChg>
      </pc:sldChg>
      <pc:sldChg chg="addSp modSp new mod setBg modAnim">
        <pc:chgData name="LE QUYNH ANH" userId="5bd0ade973722b4e" providerId="LiveId" clId="{F43A5D03-7C70-4AA6-BF4A-682D7651F7EA}" dt="2025-02-28T02:51:49.763" v="266"/>
        <pc:sldMkLst>
          <pc:docMk/>
          <pc:sldMk cId="1373078055" sldId="273"/>
        </pc:sldMkLst>
        <pc:spChg chg="add mod">
          <ac:chgData name="LE QUYNH ANH" userId="5bd0ade973722b4e" providerId="LiveId" clId="{F43A5D03-7C70-4AA6-BF4A-682D7651F7EA}" dt="2025-02-28T02:50:03.490" v="253" actId="1036"/>
          <ac:spMkLst>
            <pc:docMk/>
            <pc:sldMk cId="1373078055" sldId="273"/>
            <ac:spMk id="2" creationId="{B14D4CFD-CDF2-13BB-5484-DD8E053DFA21}"/>
          </ac:spMkLst>
        </pc:spChg>
        <pc:spChg chg="add mod">
          <ac:chgData name="LE QUYNH ANH" userId="5bd0ade973722b4e" providerId="LiveId" clId="{F43A5D03-7C70-4AA6-BF4A-682D7651F7EA}" dt="2025-02-28T02:50:06.060" v="256" actId="1035"/>
          <ac:spMkLst>
            <pc:docMk/>
            <pc:sldMk cId="1373078055" sldId="273"/>
            <ac:spMk id="3" creationId="{96A713E2-1572-CE25-514D-C66699D4D783}"/>
          </ac:spMkLst>
        </pc:spChg>
        <pc:spChg chg="add mod">
          <ac:chgData name="LE QUYNH ANH" userId="5bd0ade973722b4e" providerId="LiveId" clId="{F43A5D03-7C70-4AA6-BF4A-682D7651F7EA}" dt="2025-02-28T02:51:13.441" v="259" actId="1076"/>
          <ac:spMkLst>
            <pc:docMk/>
            <pc:sldMk cId="1373078055" sldId="273"/>
            <ac:spMk id="5" creationId="{BB4FF026-1164-5257-03F5-722A251EC1E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55935-5208-4CBE-8C48-B64B5E803177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408F60-024F-488D-BC74-5208C068A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765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08F60-024F-488D-BC74-5208C068A62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414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3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3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3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411" t="-5960" r="-1741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972800" y="6916110"/>
            <a:ext cx="6618301" cy="3156357"/>
          </a:xfrm>
          <a:custGeom>
            <a:avLst/>
            <a:gdLst/>
            <a:ahLst/>
            <a:cxnLst/>
            <a:rect l="l" t="t" r="r" b="b"/>
            <a:pathLst>
              <a:path w="7315200" h="3703320">
                <a:moveTo>
                  <a:pt x="0" y="0"/>
                </a:moveTo>
                <a:lnTo>
                  <a:pt x="7315200" y="0"/>
                </a:lnTo>
                <a:lnTo>
                  <a:pt x="7315200" y="3703320"/>
                </a:lnTo>
                <a:lnTo>
                  <a:pt x="0" y="3703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77945" y="7459980"/>
            <a:ext cx="6137031" cy="2827020"/>
          </a:xfrm>
          <a:custGeom>
            <a:avLst/>
            <a:gdLst/>
            <a:ahLst/>
            <a:cxnLst/>
            <a:rect l="l" t="t" r="r" b="b"/>
            <a:pathLst>
              <a:path w="7315200" h="3703320">
                <a:moveTo>
                  <a:pt x="0" y="0"/>
                </a:moveTo>
                <a:lnTo>
                  <a:pt x="7315200" y="0"/>
                </a:lnTo>
                <a:lnTo>
                  <a:pt x="7315200" y="3703320"/>
                </a:lnTo>
                <a:lnTo>
                  <a:pt x="0" y="37033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304563" y="6583680"/>
            <a:ext cx="3744566" cy="3156357"/>
          </a:xfrm>
          <a:custGeom>
            <a:avLst/>
            <a:gdLst/>
            <a:ahLst/>
            <a:cxnLst/>
            <a:rect l="l" t="t" r="r" b="b"/>
            <a:pathLst>
              <a:path w="3744566" h="3156357">
                <a:moveTo>
                  <a:pt x="0" y="0"/>
                </a:moveTo>
                <a:lnTo>
                  <a:pt x="3744566" y="0"/>
                </a:lnTo>
                <a:lnTo>
                  <a:pt x="3744566" y="3156357"/>
                </a:lnTo>
                <a:lnTo>
                  <a:pt x="0" y="31563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545008" y="172287"/>
            <a:ext cx="6677533" cy="1177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4"/>
              </a:lnSpc>
            </a:pPr>
            <a:r>
              <a:rPr lang="en-US" sz="3381" dirty="0">
                <a:solidFill>
                  <a:srgbClr val="000000"/>
                </a:solidFill>
                <a:latin typeface="Anton"/>
                <a:ea typeface="Anton"/>
                <a:cs typeface="Anton"/>
                <a:sym typeface="Anton"/>
              </a:rPr>
              <a:t>TRƯỜNG MẦM NON BÌNH DƯƠNG </a:t>
            </a:r>
          </a:p>
          <a:p>
            <a:pPr algn="ctr">
              <a:lnSpc>
                <a:spcPts val="4734"/>
              </a:lnSpc>
            </a:pPr>
            <a:r>
              <a:rPr lang="en-US" sz="3381" dirty="0">
                <a:solidFill>
                  <a:srgbClr val="000000"/>
                </a:solidFill>
                <a:latin typeface="Anton"/>
                <a:ea typeface="Anton"/>
                <a:cs typeface="Anton"/>
                <a:sym typeface="Anton"/>
              </a:rPr>
              <a:t>LỚP MẪU GIÁO 4TB1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951875" y="1571054"/>
            <a:ext cx="7863797" cy="87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74"/>
              </a:lnSpc>
            </a:pPr>
            <a:r>
              <a:rPr lang="en-US" sz="5124" dirty="0">
                <a:solidFill>
                  <a:srgbClr val="21600D"/>
                </a:solidFill>
                <a:latin typeface="Anton"/>
                <a:ea typeface="Anton"/>
                <a:cs typeface="Anton"/>
                <a:sym typeface="Anton"/>
              </a:rPr>
              <a:t>LĨNH VỰC PHÁT TRIỂN NHẬN THỨC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96314" y="2356898"/>
            <a:ext cx="9949757" cy="872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2"/>
              </a:lnSpc>
            </a:pPr>
            <a:r>
              <a:rPr lang="en-US" sz="5194" dirty="0">
                <a:solidFill>
                  <a:srgbClr val="000000"/>
                </a:solidFill>
                <a:latin typeface="Anton"/>
                <a:ea typeface="Anton"/>
                <a:cs typeface="Anton"/>
                <a:sym typeface="Anton"/>
              </a:rPr>
              <a:t>KPKH: VÒNG ĐỜI PHÁT TRIỂN CỦA CON ẾCH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462042" y="3887558"/>
            <a:ext cx="6618300" cy="683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2"/>
              </a:lnSpc>
            </a:pPr>
            <a:r>
              <a:rPr lang="en-US" sz="3944" dirty="0">
                <a:solidFill>
                  <a:srgbClr val="000000"/>
                </a:solidFill>
                <a:latin typeface="Anton"/>
                <a:ea typeface="Anton"/>
                <a:cs typeface="Anton"/>
                <a:sym typeface="Anton"/>
              </a:rPr>
              <a:t>GIÁO VIÊN THỰC HIỆN: LÊ QUỲNH ANH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9F4BE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DE6"/>
            </a:solidFill>
          </p:spPr>
        </p:sp>
      </p:grpSp>
      <p:sp>
        <p:nvSpPr>
          <p:cNvPr id="6" name="Freeform 6" descr="preencoded.png">
            <a:hlinkClick r:id="rId2" tooltip="https://gamma.app/?utm_source=made-with-gamma"/>
          </p:cNvPr>
          <p:cNvSpPr/>
          <p:nvPr/>
        </p:nvSpPr>
        <p:spPr>
          <a:xfrm>
            <a:off x="16049019" y="9686925"/>
            <a:ext cx="2153256" cy="514350"/>
          </a:xfrm>
          <a:custGeom>
            <a:avLst/>
            <a:gdLst/>
            <a:ahLst/>
            <a:cxnLst/>
            <a:rect l="l" t="t" r="r" b="b"/>
            <a:pathLst>
              <a:path w="2153256" h="514350">
                <a:moveTo>
                  <a:pt x="0" y="0"/>
                </a:moveTo>
                <a:lnTo>
                  <a:pt x="2153256" y="0"/>
                </a:lnTo>
                <a:lnTo>
                  <a:pt x="2153256" y="514350"/>
                </a:lnTo>
                <a:lnTo>
                  <a:pt x="0" y="5143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9318429" y="4974454"/>
            <a:ext cx="7088237" cy="885974"/>
            <a:chOff x="0" y="0"/>
            <a:chExt cx="9450983" cy="118129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450984" cy="1181298"/>
            </a:xfrm>
            <a:custGeom>
              <a:avLst/>
              <a:gdLst/>
              <a:ahLst/>
              <a:cxnLst/>
              <a:rect l="l" t="t" r="r" b="b"/>
              <a:pathLst>
                <a:path w="9450984" h="1181298">
                  <a:moveTo>
                    <a:pt x="0" y="0"/>
                  </a:moveTo>
                  <a:lnTo>
                    <a:pt x="9450984" y="0"/>
                  </a:lnTo>
                  <a:lnTo>
                    <a:pt x="9450984" y="1181298"/>
                  </a:lnTo>
                  <a:lnTo>
                    <a:pt x="0" y="118129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238125"/>
              <a:ext cx="9450983" cy="141942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6937"/>
                </a:lnSpc>
              </a:pPr>
              <a:r>
                <a:rPr lang="en-US" sz="4800" b="1" dirty="0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ẾCH TRƯỞNG THÀNH</a:t>
              </a:r>
            </a:p>
          </p:txBody>
        </p:sp>
      </p:grpSp>
      <p:sp>
        <p:nvSpPr>
          <p:cNvPr id="10" name="Freeform 10" descr="preencoded.png"/>
          <p:cNvSpPr/>
          <p:nvPr/>
        </p:nvSpPr>
        <p:spPr>
          <a:xfrm>
            <a:off x="8139860" y="5912382"/>
            <a:ext cx="708720" cy="708720"/>
          </a:xfrm>
          <a:custGeom>
            <a:avLst/>
            <a:gdLst/>
            <a:ahLst/>
            <a:cxnLst/>
            <a:rect l="l" t="t" r="r" b="b"/>
            <a:pathLst>
              <a:path w="708720" h="708720">
                <a:moveTo>
                  <a:pt x="0" y="0"/>
                </a:moveTo>
                <a:lnTo>
                  <a:pt x="708720" y="0"/>
                </a:lnTo>
                <a:lnTo>
                  <a:pt x="708720" y="708720"/>
                </a:lnTo>
                <a:lnTo>
                  <a:pt x="0" y="7087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8139860" y="6904619"/>
            <a:ext cx="2864941" cy="442912"/>
            <a:chOff x="0" y="0"/>
            <a:chExt cx="3819922" cy="59055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819922" cy="590550"/>
            </a:xfrm>
            <a:custGeom>
              <a:avLst/>
              <a:gdLst/>
              <a:ahLst/>
              <a:cxnLst/>
              <a:rect l="l" t="t" r="r" b="b"/>
              <a:pathLst>
                <a:path w="3819922" h="590550">
                  <a:moveTo>
                    <a:pt x="0" y="0"/>
                  </a:moveTo>
                  <a:lnTo>
                    <a:pt x="3819922" y="0"/>
                  </a:lnTo>
                  <a:lnTo>
                    <a:pt x="3819922" y="590550"/>
                  </a:lnTo>
                  <a:lnTo>
                    <a:pt x="0" y="5905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3819922" cy="59055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437"/>
                </a:lnSpc>
              </a:pPr>
              <a:r>
                <a:rPr lang="en-US" sz="3500" b="1" dirty="0" err="1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Lưỡi</a:t>
              </a:r>
              <a:r>
                <a:rPr lang="en-US" sz="3500" b="1" dirty="0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 </a:t>
              </a:r>
              <a:r>
                <a:rPr lang="en-US" sz="3500" b="1" dirty="0" err="1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dài</a:t>
              </a:r>
              <a:endParaRPr lang="en-US" sz="3500" b="1" dirty="0">
                <a:solidFill>
                  <a:srgbClr val="385724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139860" y="7517642"/>
            <a:ext cx="2864941" cy="1360885"/>
            <a:chOff x="0" y="0"/>
            <a:chExt cx="3819922" cy="181451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819922" cy="1814513"/>
            </a:xfrm>
            <a:custGeom>
              <a:avLst/>
              <a:gdLst/>
              <a:ahLst/>
              <a:cxnLst/>
              <a:rect l="l" t="t" r="r" b="b"/>
              <a:pathLst>
                <a:path w="3819922" h="1814513">
                  <a:moveTo>
                    <a:pt x="0" y="0"/>
                  </a:moveTo>
                  <a:lnTo>
                    <a:pt x="3819922" y="0"/>
                  </a:lnTo>
                  <a:lnTo>
                    <a:pt x="3819922" y="1814513"/>
                  </a:lnTo>
                  <a:lnTo>
                    <a:pt x="0" y="181451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3819922" cy="182403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562"/>
                </a:lnSpc>
              </a:pPr>
              <a:r>
                <a:rPr lang="en-US" sz="3500" b="1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Ếch có lưỡi dài, giúp chúng bắt mồi một cách nhanh chóng.</a:t>
              </a:r>
            </a:p>
          </p:txBody>
        </p:sp>
      </p:grpSp>
      <p:sp>
        <p:nvSpPr>
          <p:cNvPr id="17" name="Freeform 17" descr="preencoded.png"/>
          <p:cNvSpPr/>
          <p:nvPr/>
        </p:nvSpPr>
        <p:spPr>
          <a:xfrm>
            <a:off x="11430002" y="5912382"/>
            <a:ext cx="708720" cy="708720"/>
          </a:xfrm>
          <a:custGeom>
            <a:avLst/>
            <a:gdLst/>
            <a:ahLst/>
            <a:cxnLst/>
            <a:rect l="l" t="t" r="r" b="b"/>
            <a:pathLst>
              <a:path w="708720" h="708720">
                <a:moveTo>
                  <a:pt x="0" y="0"/>
                </a:moveTo>
                <a:lnTo>
                  <a:pt x="708720" y="0"/>
                </a:lnTo>
                <a:lnTo>
                  <a:pt x="708720" y="708720"/>
                </a:lnTo>
                <a:lnTo>
                  <a:pt x="0" y="7087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11430002" y="6904619"/>
            <a:ext cx="2865090" cy="442912"/>
            <a:chOff x="0" y="0"/>
            <a:chExt cx="3820120" cy="59055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820120" cy="590550"/>
            </a:xfrm>
            <a:custGeom>
              <a:avLst/>
              <a:gdLst/>
              <a:ahLst/>
              <a:cxnLst/>
              <a:rect l="l" t="t" r="r" b="b"/>
              <a:pathLst>
                <a:path w="3820120" h="590550">
                  <a:moveTo>
                    <a:pt x="0" y="0"/>
                  </a:moveTo>
                  <a:lnTo>
                    <a:pt x="3820120" y="0"/>
                  </a:lnTo>
                  <a:lnTo>
                    <a:pt x="3820120" y="590550"/>
                  </a:lnTo>
                  <a:lnTo>
                    <a:pt x="0" y="5905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0"/>
              <a:ext cx="3820120" cy="59055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437"/>
                </a:lnSpc>
              </a:pPr>
              <a:r>
                <a:rPr lang="en-US" sz="3500" b="1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Mắt lồi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1430002" y="7517642"/>
            <a:ext cx="2865090" cy="1360885"/>
            <a:chOff x="0" y="0"/>
            <a:chExt cx="3820120" cy="181451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820120" cy="1814513"/>
            </a:xfrm>
            <a:custGeom>
              <a:avLst/>
              <a:gdLst/>
              <a:ahLst/>
              <a:cxnLst/>
              <a:rect l="l" t="t" r="r" b="b"/>
              <a:pathLst>
                <a:path w="3820120" h="1814513">
                  <a:moveTo>
                    <a:pt x="0" y="0"/>
                  </a:moveTo>
                  <a:lnTo>
                    <a:pt x="3820120" y="0"/>
                  </a:lnTo>
                  <a:lnTo>
                    <a:pt x="3820120" y="1814513"/>
                  </a:lnTo>
                  <a:lnTo>
                    <a:pt x="0" y="181451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9525"/>
              <a:ext cx="3820120" cy="182403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562"/>
                </a:lnSpc>
              </a:pPr>
              <a:r>
                <a:rPr lang="en-US" sz="3500" b="1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Ếch có mắt lồi, giúp chúng nhìn rõ mọi vật xung quanh.</a:t>
              </a:r>
            </a:p>
          </p:txBody>
        </p:sp>
      </p:grpSp>
      <p:sp>
        <p:nvSpPr>
          <p:cNvPr id="24" name="Freeform 24" descr="preencoded.png"/>
          <p:cNvSpPr/>
          <p:nvPr/>
        </p:nvSpPr>
        <p:spPr>
          <a:xfrm>
            <a:off x="14720295" y="5912382"/>
            <a:ext cx="708720" cy="708720"/>
          </a:xfrm>
          <a:custGeom>
            <a:avLst/>
            <a:gdLst/>
            <a:ahLst/>
            <a:cxnLst/>
            <a:rect l="l" t="t" r="r" b="b"/>
            <a:pathLst>
              <a:path w="708720" h="708720">
                <a:moveTo>
                  <a:pt x="0" y="0"/>
                </a:moveTo>
                <a:lnTo>
                  <a:pt x="708720" y="0"/>
                </a:lnTo>
                <a:lnTo>
                  <a:pt x="708720" y="708720"/>
                </a:lnTo>
                <a:lnTo>
                  <a:pt x="0" y="7087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25" name="Group 25"/>
          <p:cNvGrpSpPr/>
          <p:nvPr/>
        </p:nvGrpSpPr>
        <p:grpSpPr>
          <a:xfrm>
            <a:off x="14720295" y="6904619"/>
            <a:ext cx="2864941" cy="442912"/>
            <a:chOff x="0" y="0"/>
            <a:chExt cx="3819922" cy="59055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819922" cy="590550"/>
            </a:xfrm>
            <a:custGeom>
              <a:avLst/>
              <a:gdLst/>
              <a:ahLst/>
              <a:cxnLst/>
              <a:rect l="l" t="t" r="r" b="b"/>
              <a:pathLst>
                <a:path w="3819922" h="590550">
                  <a:moveTo>
                    <a:pt x="0" y="0"/>
                  </a:moveTo>
                  <a:lnTo>
                    <a:pt x="3819922" y="0"/>
                  </a:lnTo>
                  <a:lnTo>
                    <a:pt x="3819922" y="590550"/>
                  </a:lnTo>
                  <a:lnTo>
                    <a:pt x="0" y="5905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0"/>
              <a:ext cx="3819922" cy="59055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437"/>
                </a:lnSpc>
              </a:pPr>
              <a:r>
                <a:rPr lang="en-US" sz="3500" b="1" dirty="0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Da </a:t>
              </a:r>
              <a:r>
                <a:rPr lang="en-US" sz="3500" b="1" dirty="0" err="1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ẩm</a:t>
              </a:r>
              <a:r>
                <a:rPr lang="en-US" sz="3500" b="1" dirty="0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 </a:t>
              </a:r>
              <a:r>
                <a:rPr lang="en-US" sz="3500" b="1" dirty="0" err="1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ướt</a:t>
              </a:r>
              <a:endParaRPr lang="en-US" sz="3500" b="1" dirty="0">
                <a:solidFill>
                  <a:srgbClr val="385724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4720295" y="7517642"/>
            <a:ext cx="2864941" cy="907256"/>
            <a:chOff x="0" y="0"/>
            <a:chExt cx="3819922" cy="1209675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3819922" cy="1209675"/>
            </a:xfrm>
            <a:custGeom>
              <a:avLst/>
              <a:gdLst/>
              <a:ahLst/>
              <a:cxnLst/>
              <a:rect l="l" t="t" r="r" b="b"/>
              <a:pathLst>
                <a:path w="3819922" h="1209675">
                  <a:moveTo>
                    <a:pt x="0" y="0"/>
                  </a:moveTo>
                  <a:lnTo>
                    <a:pt x="3819922" y="0"/>
                  </a:lnTo>
                  <a:lnTo>
                    <a:pt x="3819922" y="1209675"/>
                  </a:lnTo>
                  <a:lnTo>
                    <a:pt x="0" y="120967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-9525"/>
              <a:ext cx="3819922" cy="12192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562"/>
                </a:lnSpc>
              </a:pPr>
              <a:r>
                <a:rPr lang="en-US" sz="3500" b="1" dirty="0" err="1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Ếch</a:t>
              </a:r>
              <a:r>
                <a:rPr lang="en-US" sz="3500" b="1" dirty="0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 </a:t>
              </a:r>
              <a:r>
                <a:rPr lang="en-US" sz="3500" b="1" dirty="0" err="1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có</a:t>
              </a:r>
              <a:r>
                <a:rPr lang="en-US" sz="3500" b="1" dirty="0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 da </a:t>
              </a:r>
              <a:r>
                <a:rPr lang="en-US" sz="3500" b="1" dirty="0" err="1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ẩm</a:t>
              </a:r>
              <a:r>
                <a:rPr lang="en-US" sz="3500" b="1" dirty="0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 </a:t>
              </a:r>
              <a:r>
                <a:rPr lang="en-US" sz="3500" b="1" dirty="0" err="1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ướt</a:t>
              </a:r>
              <a:r>
                <a:rPr lang="en-US" sz="3500" b="1" dirty="0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, </a:t>
              </a:r>
              <a:r>
                <a:rPr lang="en-US" sz="3500" b="1" dirty="0" err="1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giúp</a:t>
              </a:r>
              <a:r>
                <a:rPr lang="en-US" sz="3500" b="1" dirty="0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 </a:t>
              </a:r>
              <a:r>
                <a:rPr lang="en-US" sz="3500" b="1" dirty="0" err="1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chúng</a:t>
              </a:r>
              <a:r>
                <a:rPr lang="en-US" sz="3500" b="1" dirty="0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 </a:t>
              </a:r>
              <a:r>
                <a:rPr lang="en-US" sz="3500" b="1" dirty="0" err="1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hô</a:t>
              </a:r>
              <a:r>
                <a:rPr lang="en-US" sz="3500" b="1" dirty="0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 </a:t>
              </a:r>
              <a:r>
                <a:rPr lang="en-US" sz="3500" b="1" dirty="0" err="1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hấp</a:t>
              </a:r>
              <a:r>
                <a:rPr lang="en-US" sz="3500" b="1" dirty="0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 qua da.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7950196" y="566271"/>
            <a:ext cx="9455051" cy="1662261"/>
            <a:chOff x="0" y="0"/>
            <a:chExt cx="12606735" cy="2216348"/>
          </a:xfrm>
        </p:grpSpPr>
        <p:sp>
          <p:nvSpPr>
            <p:cNvPr id="32" name="Freeform 32"/>
            <p:cNvSpPr/>
            <p:nvPr/>
          </p:nvSpPr>
          <p:spPr>
            <a:xfrm>
              <a:off x="6350" y="6350"/>
              <a:ext cx="12594082" cy="2203577"/>
            </a:xfrm>
            <a:custGeom>
              <a:avLst/>
              <a:gdLst/>
              <a:ahLst/>
              <a:cxnLst/>
              <a:rect l="l" t="t" r="r" b="b"/>
              <a:pathLst>
                <a:path w="12594082" h="2203577">
                  <a:moveTo>
                    <a:pt x="0" y="158750"/>
                  </a:moveTo>
                  <a:cubicBezTo>
                    <a:pt x="0" y="71120"/>
                    <a:pt x="71374" y="0"/>
                    <a:pt x="159512" y="0"/>
                  </a:cubicBezTo>
                  <a:lnTo>
                    <a:pt x="12434570" y="0"/>
                  </a:lnTo>
                  <a:cubicBezTo>
                    <a:pt x="12522708" y="0"/>
                    <a:pt x="12594082" y="71120"/>
                    <a:pt x="12594082" y="158750"/>
                  </a:cubicBezTo>
                  <a:lnTo>
                    <a:pt x="12594082" y="2044827"/>
                  </a:lnTo>
                  <a:cubicBezTo>
                    <a:pt x="12594082" y="2132457"/>
                    <a:pt x="12522708" y="2203577"/>
                    <a:pt x="12434570" y="2203577"/>
                  </a:cubicBezTo>
                  <a:lnTo>
                    <a:pt x="159512" y="2203577"/>
                  </a:lnTo>
                  <a:cubicBezTo>
                    <a:pt x="71374" y="2203577"/>
                    <a:pt x="0" y="2132457"/>
                    <a:pt x="0" y="2044827"/>
                  </a:cubicBezTo>
                  <a:close/>
                </a:path>
              </a:pathLst>
            </a:custGeom>
            <a:solidFill>
              <a:srgbClr val="DDEEE6"/>
            </a:solidFill>
          </p:spPr>
        </p:sp>
        <p:sp>
          <p:nvSpPr>
            <p:cNvPr id="33" name="Freeform 33"/>
            <p:cNvSpPr/>
            <p:nvPr/>
          </p:nvSpPr>
          <p:spPr>
            <a:xfrm>
              <a:off x="0" y="0"/>
              <a:ext cx="12606782" cy="2216277"/>
            </a:xfrm>
            <a:custGeom>
              <a:avLst/>
              <a:gdLst/>
              <a:ahLst/>
              <a:cxnLst/>
              <a:rect l="l" t="t" r="r" b="b"/>
              <a:pathLst>
                <a:path w="12606782" h="2216277">
                  <a:moveTo>
                    <a:pt x="0" y="165100"/>
                  </a:moveTo>
                  <a:cubicBezTo>
                    <a:pt x="0" y="73914"/>
                    <a:pt x="74295" y="0"/>
                    <a:pt x="165862" y="0"/>
                  </a:cubicBezTo>
                  <a:lnTo>
                    <a:pt x="12440920" y="0"/>
                  </a:lnTo>
                  <a:lnTo>
                    <a:pt x="12440920" y="6350"/>
                  </a:lnTo>
                  <a:lnTo>
                    <a:pt x="12440920" y="0"/>
                  </a:lnTo>
                  <a:cubicBezTo>
                    <a:pt x="12532487" y="0"/>
                    <a:pt x="12606782" y="73914"/>
                    <a:pt x="12606782" y="165100"/>
                  </a:cubicBezTo>
                  <a:lnTo>
                    <a:pt x="12600432" y="165100"/>
                  </a:lnTo>
                  <a:lnTo>
                    <a:pt x="12606782" y="165100"/>
                  </a:lnTo>
                  <a:lnTo>
                    <a:pt x="12606782" y="2051177"/>
                  </a:lnTo>
                  <a:lnTo>
                    <a:pt x="12600432" y="2051177"/>
                  </a:lnTo>
                  <a:lnTo>
                    <a:pt x="12606782" y="2051177"/>
                  </a:lnTo>
                  <a:cubicBezTo>
                    <a:pt x="12606782" y="2142363"/>
                    <a:pt x="12532487" y="2216277"/>
                    <a:pt x="12440920" y="2216277"/>
                  </a:cubicBezTo>
                  <a:lnTo>
                    <a:pt x="12440920" y="2209927"/>
                  </a:lnTo>
                  <a:lnTo>
                    <a:pt x="12440920" y="2216277"/>
                  </a:lnTo>
                  <a:lnTo>
                    <a:pt x="165862" y="2216277"/>
                  </a:lnTo>
                  <a:lnTo>
                    <a:pt x="165862" y="2209927"/>
                  </a:lnTo>
                  <a:lnTo>
                    <a:pt x="165862" y="2216277"/>
                  </a:lnTo>
                  <a:cubicBezTo>
                    <a:pt x="74295" y="2216277"/>
                    <a:pt x="0" y="2142363"/>
                    <a:pt x="0" y="2051177"/>
                  </a:cubicBezTo>
                  <a:lnTo>
                    <a:pt x="0" y="165100"/>
                  </a:lnTo>
                  <a:lnTo>
                    <a:pt x="6350" y="165100"/>
                  </a:lnTo>
                  <a:lnTo>
                    <a:pt x="0" y="165100"/>
                  </a:lnTo>
                  <a:moveTo>
                    <a:pt x="12700" y="165100"/>
                  </a:moveTo>
                  <a:lnTo>
                    <a:pt x="12700" y="2051177"/>
                  </a:lnTo>
                  <a:lnTo>
                    <a:pt x="6350" y="2051177"/>
                  </a:lnTo>
                  <a:lnTo>
                    <a:pt x="12700" y="2051177"/>
                  </a:lnTo>
                  <a:cubicBezTo>
                    <a:pt x="12700" y="2135378"/>
                    <a:pt x="81280" y="2203577"/>
                    <a:pt x="165862" y="2203577"/>
                  </a:cubicBezTo>
                  <a:lnTo>
                    <a:pt x="12440920" y="2203577"/>
                  </a:lnTo>
                  <a:cubicBezTo>
                    <a:pt x="12525501" y="2203577"/>
                    <a:pt x="12594082" y="2135251"/>
                    <a:pt x="12594082" y="2051177"/>
                  </a:cubicBezTo>
                  <a:lnTo>
                    <a:pt x="12594082" y="165100"/>
                  </a:lnTo>
                  <a:cubicBezTo>
                    <a:pt x="12594082" y="80899"/>
                    <a:pt x="12525501" y="12700"/>
                    <a:pt x="12440920" y="12700"/>
                  </a:cubicBezTo>
                  <a:lnTo>
                    <a:pt x="165862" y="12700"/>
                  </a:lnTo>
                  <a:lnTo>
                    <a:pt x="165862" y="6350"/>
                  </a:lnTo>
                  <a:lnTo>
                    <a:pt x="165862" y="12700"/>
                  </a:lnTo>
                  <a:cubicBezTo>
                    <a:pt x="81280" y="12700"/>
                    <a:pt x="12700" y="81026"/>
                    <a:pt x="12700" y="165100"/>
                  </a:cubicBezTo>
                  <a:close/>
                </a:path>
              </a:pathLst>
            </a:custGeom>
            <a:solidFill>
              <a:srgbClr val="C3D4CC"/>
            </a:solidFill>
          </p:spPr>
        </p:sp>
      </p:grpSp>
      <p:grpSp>
        <p:nvGrpSpPr>
          <p:cNvPr id="34" name="Group 34"/>
          <p:cNvGrpSpPr/>
          <p:nvPr/>
        </p:nvGrpSpPr>
        <p:grpSpPr>
          <a:xfrm>
            <a:off x="7945468" y="2588659"/>
            <a:ext cx="9455051" cy="1662261"/>
            <a:chOff x="0" y="0"/>
            <a:chExt cx="12606735" cy="2216348"/>
          </a:xfrm>
        </p:grpSpPr>
        <p:sp>
          <p:nvSpPr>
            <p:cNvPr id="35" name="Freeform 35"/>
            <p:cNvSpPr/>
            <p:nvPr/>
          </p:nvSpPr>
          <p:spPr>
            <a:xfrm>
              <a:off x="6350" y="6350"/>
              <a:ext cx="12594082" cy="2203577"/>
            </a:xfrm>
            <a:custGeom>
              <a:avLst/>
              <a:gdLst/>
              <a:ahLst/>
              <a:cxnLst/>
              <a:rect l="l" t="t" r="r" b="b"/>
              <a:pathLst>
                <a:path w="12594082" h="2203577">
                  <a:moveTo>
                    <a:pt x="0" y="158750"/>
                  </a:moveTo>
                  <a:cubicBezTo>
                    <a:pt x="0" y="71120"/>
                    <a:pt x="71374" y="0"/>
                    <a:pt x="159512" y="0"/>
                  </a:cubicBezTo>
                  <a:lnTo>
                    <a:pt x="12434570" y="0"/>
                  </a:lnTo>
                  <a:cubicBezTo>
                    <a:pt x="12522708" y="0"/>
                    <a:pt x="12594082" y="71120"/>
                    <a:pt x="12594082" y="158750"/>
                  </a:cubicBezTo>
                  <a:lnTo>
                    <a:pt x="12594082" y="2044827"/>
                  </a:lnTo>
                  <a:cubicBezTo>
                    <a:pt x="12594082" y="2132457"/>
                    <a:pt x="12522708" y="2203577"/>
                    <a:pt x="12434570" y="2203577"/>
                  </a:cubicBezTo>
                  <a:lnTo>
                    <a:pt x="159512" y="2203577"/>
                  </a:lnTo>
                  <a:cubicBezTo>
                    <a:pt x="71374" y="2203577"/>
                    <a:pt x="0" y="2132457"/>
                    <a:pt x="0" y="2044827"/>
                  </a:cubicBezTo>
                  <a:close/>
                </a:path>
              </a:pathLst>
            </a:custGeom>
            <a:solidFill>
              <a:srgbClr val="DDEEE6"/>
            </a:solidFill>
          </p:spPr>
        </p:sp>
        <p:sp>
          <p:nvSpPr>
            <p:cNvPr id="36" name="Freeform 36"/>
            <p:cNvSpPr/>
            <p:nvPr/>
          </p:nvSpPr>
          <p:spPr>
            <a:xfrm>
              <a:off x="0" y="0"/>
              <a:ext cx="12606782" cy="2216277"/>
            </a:xfrm>
            <a:custGeom>
              <a:avLst/>
              <a:gdLst/>
              <a:ahLst/>
              <a:cxnLst/>
              <a:rect l="l" t="t" r="r" b="b"/>
              <a:pathLst>
                <a:path w="12606782" h="2216277">
                  <a:moveTo>
                    <a:pt x="0" y="165100"/>
                  </a:moveTo>
                  <a:cubicBezTo>
                    <a:pt x="0" y="73914"/>
                    <a:pt x="74295" y="0"/>
                    <a:pt x="165862" y="0"/>
                  </a:cubicBezTo>
                  <a:lnTo>
                    <a:pt x="12440920" y="0"/>
                  </a:lnTo>
                  <a:lnTo>
                    <a:pt x="12440920" y="6350"/>
                  </a:lnTo>
                  <a:lnTo>
                    <a:pt x="12440920" y="0"/>
                  </a:lnTo>
                  <a:cubicBezTo>
                    <a:pt x="12532487" y="0"/>
                    <a:pt x="12606782" y="73914"/>
                    <a:pt x="12606782" y="165100"/>
                  </a:cubicBezTo>
                  <a:lnTo>
                    <a:pt x="12600432" y="165100"/>
                  </a:lnTo>
                  <a:lnTo>
                    <a:pt x="12606782" y="165100"/>
                  </a:lnTo>
                  <a:lnTo>
                    <a:pt x="12606782" y="2051177"/>
                  </a:lnTo>
                  <a:lnTo>
                    <a:pt x="12600432" y="2051177"/>
                  </a:lnTo>
                  <a:lnTo>
                    <a:pt x="12606782" y="2051177"/>
                  </a:lnTo>
                  <a:cubicBezTo>
                    <a:pt x="12606782" y="2142363"/>
                    <a:pt x="12532487" y="2216277"/>
                    <a:pt x="12440920" y="2216277"/>
                  </a:cubicBezTo>
                  <a:lnTo>
                    <a:pt x="12440920" y="2209927"/>
                  </a:lnTo>
                  <a:lnTo>
                    <a:pt x="12440920" y="2216277"/>
                  </a:lnTo>
                  <a:lnTo>
                    <a:pt x="165862" y="2216277"/>
                  </a:lnTo>
                  <a:lnTo>
                    <a:pt x="165862" y="2209927"/>
                  </a:lnTo>
                  <a:lnTo>
                    <a:pt x="165862" y="2216277"/>
                  </a:lnTo>
                  <a:cubicBezTo>
                    <a:pt x="74295" y="2216277"/>
                    <a:pt x="0" y="2142363"/>
                    <a:pt x="0" y="2051177"/>
                  </a:cubicBezTo>
                  <a:lnTo>
                    <a:pt x="0" y="165100"/>
                  </a:lnTo>
                  <a:lnTo>
                    <a:pt x="6350" y="165100"/>
                  </a:lnTo>
                  <a:lnTo>
                    <a:pt x="0" y="165100"/>
                  </a:lnTo>
                  <a:moveTo>
                    <a:pt x="12700" y="165100"/>
                  </a:moveTo>
                  <a:lnTo>
                    <a:pt x="12700" y="2051177"/>
                  </a:lnTo>
                  <a:lnTo>
                    <a:pt x="6350" y="2051177"/>
                  </a:lnTo>
                  <a:lnTo>
                    <a:pt x="12700" y="2051177"/>
                  </a:lnTo>
                  <a:cubicBezTo>
                    <a:pt x="12700" y="2135378"/>
                    <a:pt x="81280" y="2203577"/>
                    <a:pt x="165862" y="2203577"/>
                  </a:cubicBezTo>
                  <a:lnTo>
                    <a:pt x="12440920" y="2203577"/>
                  </a:lnTo>
                  <a:cubicBezTo>
                    <a:pt x="12525501" y="2203577"/>
                    <a:pt x="12594082" y="2135251"/>
                    <a:pt x="12594082" y="2051177"/>
                  </a:cubicBezTo>
                  <a:lnTo>
                    <a:pt x="12594082" y="165100"/>
                  </a:lnTo>
                  <a:cubicBezTo>
                    <a:pt x="12594082" y="80899"/>
                    <a:pt x="12525501" y="12700"/>
                    <a:pt x="12440920" y="12700"/>
                  </a:cubicBezTo>
                  <a:lnTo>
                    <a:pt x="165862" y="12700"/>
                  </a:lnTo>
                  <a:lnTo>
                    <a:pt x="165862" y="6350"/>
                  </a:lnTo>
                  <a:lnTo>
                    <a:pt x="165862" y="12700"/>
                  </a:lnTo>
                  <a:cubicBezTo>
                    <a:pt x="81280" y="12700"/>
                    <a:pt x="12700" y="81026"/>
                    <a:pt x="12700" y="165100"/>
                  </a:cubicBezTo>
                  <a:close/>
                </a:path>
              </a:pathLst>
            </a:custGeom>
            <a:solidFill>
              <a:srgbClr val="C3D4CC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8538882" y="762148"/>
            <a:ext cx="9201887" cy="465058"/>
            <a:chOff x="0" y="-54304"/>
            <a:chExt cx="12269182" cy="620077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2091490" cy="565773"/>
            </a:xfrm>
            <a:custGeom>
              <a:avLst/>
              <a:gdLst/>
              <a:ahLst/>
              <a:cxnLst/>
              <a:rect l="l" t="t" r="r" b="b"/>
              <a:pathLst>
                <a:path w="12091490" h="565773">
                  <a:moveTo>
                    <a:pt x="0" y="0"/>
                  </a:moveTo>
                  <a:lnTo>
                    <a:pt x="12091490" y="0"/>
                  </a:lnTo>
                  <a:lnTo>
                    <a:pt x="12091490" y="565773"/>
                  </a:lnTo>
                  <a:lnTo>
                    <a:pt x="0" y="56577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177692" y="-54304"/>
              <a:ext cx="12091490" cy="57529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562"/>
                </a:lnSpc>
              </a:pPr>
              <a:r>
                <a:rPr lang="en-US" sz="4000" b="1" dirty="0" err="1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Ếch</a:t>
              </a:r>
              <a:r>
                <a:rPr lang="en-US" sz="4000" b="1" dirty="0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 con: </a:t>
              </a:r>
            </a:p>
            <a:p>
              <a:pPr algn="l">
                <a:lnSpc>
                  <a:spcPts val="3562"/>
                </a:lnSpc>
              </a:pPr>
              <a:r>
                <a:rPr lang="en-US" sz="4000" b="1" dirty="0" err="1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Nòng</a:t>
              </a:r>
              <a:r>
                <a:rPr lang="en-US" sz="4000" b="1" dirty="0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 </a:t>
              </a:r>
              <a:r>
                <a:rPr lang="en-US" sz="4000" b="1" dirty="0" err="1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nọc</a:t>
              </a:r>
              <a:r>
                <a:rPr lang="en-US" sz="4000" b="1" dirty="0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 </a:t>
              </a:r>
              <a:r>
                <a:rPr lang="en-US" sz="4000" b="1" dirty="0" err="1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đã</a:t>
              </a:r>
              <a:r>
                <a:rPr lang="en-US" sz="4000" b="1" dirty="0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 </a:t>
              </a:r>
              <a:r>
                <a:rPr lang="en-US" sz="4000" b="1" dirty="0" err="1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biến</a:t>
              </a:r>
              <a:r>
                <a:rPr lang="en-US" sz="4000" b="1" dirty="0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 </a:t>
              </a:r>
              <a:r>
                <a:rPr lang="en-US" sz="4000" b="1" dirty="0" err="1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đổi</a:t>
              </a:r>
              <a:r>
                <a:rPr lang="en-US" sz="4000" b="1" dirty="0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 </a:t>
              </a:r>
              <a:r>
                <a:rPr lang="en-US" sz="4000" b="1" dirty="0" err="1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thành</a:t>
              </a:r>
              <a:r>
                <a:rPr lang="en-US" sz="4000" b="1" dirty="0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 </a:t>
              </a:r>
              <a:r>
                <a:rPr lang="en-US" sz="4000" b="1" dirty="0" err="1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ếch</a:t>
              </a:r>
              <a:r>
                <a:rPr lang="en-US" sz="4000" b="1" dirty="0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 con, </a:t>
              </a:r>
            </a:p>
            <a:p>
              <a:pPr algn="l">
                <a:lnSpc>
                  <a:spcPts val="3562"/>
                </a:lnSpc>
              </a:pPr>
              <a:r>
                <a:rPr lang="en-US" sz="4000" b="1" dirty="0" err="1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chúng</a:t>
              </a:r>
              <a:r>
                <a:rPr lang="en-US" sz="4000" b="1" dirty="0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 </a:t>
              </a:r>
              <a:r>
                <a:rPr lang="en-US" sz="4000" b="1" dirty="0" err="1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có</a:t>
              </a:r>
              <a:r>
                <a:rPr lang="en-US" sz="4000" b="1" dirty="0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 </a:t>
              </a:r>
              <a:r>
                <a:rPr lang="en-US" sz="4000" b="1" dirty="0" err="1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thể</a:t>
              </a:r>
              <a:r>
                <a:rPr lang="en-US" sz="4000" b="1" dirty="0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 </a:t>
              </a:r>
              <a:r>
                <a:rPr lang="en-US" sz="4000" b="1" dirty="0" err="1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nhảy</a:t>
              </a:r>
              <a:r>
                <a:rPr lang="en-US" sz="4000" b="1" dirty="0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 </a:t>
              </a:r>
              <a:r>
                <a:rPr lang="en-US" sz="4000" b="1" dirty="0" err="1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và</a:t>
              </a:r>
              <a:r>
                <a:rPr lang="en-US" sz="4000" b="1" dirty="0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 </a:t>
              </a:r>
              <a:r>
                <a:rPr lang="en-US" sz="4000" b="1" dirty="0" err="1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bắt</a:t>
              </a:r>
              <a:r>
                <a:rPr lang="en-US" sz="4000" b="1" dirty="0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 </a:t>
              </a:r>
              <a:r>
                <a:rPr lang="en-US" sz="4000" b="1" dirty="0" err="1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mồi</a:t>
              </a:r>
              <a:r>
                <a:rPr lang="en-US" sz="4000" b="1" dirty="0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.</a:t>
              </a: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8432826" y="2710412"/>
            <a:ext cx="3422075" cy="1157790"/>
            <a:chOff x="0" y="-953172"/>
            <a:chExt cx="4562767" cy="1543722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4562767" cy="590550"/>
            </a:xfrm>
            <a:custGeom>
              <a:avLst/>
              <a:gdLst/>
              <a:ahLst/>
              <a:cxnLst/>
              <a:rect l="l" t="t" r="r" b="b"/>
              <a:pathLst>
                <a:path w="4562767" h="590550">
                  <a:moveTo>
                    <a:pt x="0" y="0"/>
                  </a:moveTo>
                  <a:lnTo>
                    <a:pt x="4562767" y="0"/>
                  </a:lnTo>
                  <a:lnTo>
                    <a:pt x="4562767" y="590550"/>
                  </a:lnTo>
                  <a:lnTo>
                    <a:pt x="0" y="5905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2" name="TextBox 42"/>
            <p:cNvSpPr txBox="1"/>
            <p:nvPr/>
          </p:nvSpPr>
          <p:spPr>
            <a:xfrm>
              <a:off x="0" y="-953172"/>
              <a:ext cx="4562767" cy="54292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437"/>
                </a:lnSpc>
              </a:pPr>
              <a:r>
                <a:rPr lang="en-US" sz="4000" b="1" dirty="0" err="1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Lưỡng</a:t>
              </a:r>
              <a:r>
                <a:rPr lang="en-US" sz="4000" b="1" dirty="0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 </a:t>
              </a:r>
              <a:r>
                <a:rPr lang="en-US" sz="4000" b="1" dirty="0" err="1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cư</a:t>
              </a:r>
              <a:endParaRPr lang="en-US" sz="4000" b="1" dirty="0">
                <a:solidFill>
                  <a:srgbClr val="385724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endParaRP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8243289" y="3318801"/>
            <a:ext cx="9048978" cy="1065090"/>
            <a:chOff x="-252716" y="-815280"/>
            <a:chExt cx="12065304" cy="1420118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11812588" cy="604838"/>
            </a:xfrm>
            <a:custGeom>
              <a:avLst/>
              <a:gdLst/>
              <a:ahLst/>
              <a:cxnLst/>
              <a:rect l="l" t="t" r="r" b="b"/>
              <a:pathLst>
                <a:path w="11812588" h="604838">
                  <a:moveTo>
                    <a:pt x="0" y="0"/>
                  </a:moveTo>
                  <a:lnTo>
                    <a:pt x="11812588" y="0"/>
                  </a:lnTo>
                  <a:lnTo>
                    <a:pt x="11812588" y="604838"/>
                  </a:lnTo>
                  <a:lnTo>
                    <a:pt x="0" y="60483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5" name="TextBox 45"/>
            <p:cNvSpPr txBox="1"/>
            <p:nvPr/>
          </p:nvSpPr>
          <p:spPr>
            <a:xfrm>
              <a:off x="-252716" y="-815280"/>
              <a:ext cx="11812588" cy="61436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562"/>
                </a:lnSpc>
              </a:pPr>
              <a:r>
                <a:rPr lang="en-US" sz="4000" b="1" dirty="0" err="1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Ếch</a:t>
              </a:r>
              <a:r>
                <a:rPr lang="en-US" sz="4000" b="1" dirty="0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 </a:t>
              </a:r>
              <a:r>
                <a:rPr lang="en-US" sz="4000" b="1" dirty="0" err="1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thuộc</a:t>
              </a:r>
              <a:r>
                <a:rPr lang="en-US" sz="4000" b="1" dirty="0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 </a:t>
              </a:r>
              <a:r>
                <a:rPr lang="en-US" sz="4000" b="1" dirty="0" err="1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loài</a:t>
              </a:r>
              <a:r>
                <a:rPr lang="en-US" sz="4000" b="1" dirty="0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 </a:t>
              </a:r>
              <a:r>
                <a:rPr lang="en-US" sz="4000" b="1" dirty="0" err="1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lưỡng</a:t>
              </a:r>
              <a:r>
                <a:rPr lang="en-US" sz="4000" b="1" dirty="0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 </a:t>
              </a:r>
              <a:r>
                <a:rPr lang="en-US" sz="4000" b="1" dirty="0" err="1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cư</a:t>
              </a:r>
              <a:r>
                <a:rPr lang="en-US" sz="4000" b="1" dirty="0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, </a:t>
              </a:r>
              <a:r>
                <a:rPr lang="en-US" sz="4000" b="1" dirty="0" err="1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chúng</a:t>
              </a:r>
              <a:r>
                <a:rPr lang="en-US" sz="4000" b="1" dirty="0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 </a:t>
              </a:r>
              <a:r>
                <a:rPr lang="en-US" sz="4000" b="1" dirty="0" err="1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sống</a:t>
              </a:r>
              <a:r>
                <a:rPr lang="en-US" sz="4000" b="1" dirty="0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 </a:t>
              </a:r>
              <a:r>
                <a:rPr lang="en-US" sz="4000" b="1" dirty="0" err="1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cả</a:t>
              </a:r>
              <a:r>
                <a:rPr lang="en-US" sz="4000" b="1" dirty="0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 </a:t>
              </a:r>
              <a:r>
                <a:rPr lang="en-US" sz="4000" b="1" dirty="0" err="1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trên</a:t>
              </a:r>
              <a:r>
                <a:rPr lang="en-US" sz="4000" b="1" dirty="0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 </a:t>
              </a:r>
              <a:r>
                <a:rPr lang="en-US" sz="4000" b="1" dirty="0" err="1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cạn</a:t>
              </a:r>
              <a:r>
                <a:rPr lang="en-US" sz="4000" b="1" dirty="0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 </a:t>
              </a:r>
              <a:r>
                <a:rPr lang="en-US" sz="4000" b="1" dirty="0" err="1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và</a:t>
              </a:r>
              <a:r>
                <a:rPr lang="en-US" sz="4000" b="1" dirty="0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 </a:t>
              </a:r>
              <a:r>
                <a:rPr lang="en-US" sz="4000" b="1" dirty="0" err="1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dưới</a:t>
              </a:r>
              <a:r>
                <a:rPr lang="en-US" sz="4000" b="1" dirty="0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 </a:t>
              </a:r>
              <a:r>
                <a:rPr lang="en-US" sz="4000" b="1" dirty="0" err="1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nước</a:t>
              </a:r>
              <a:r>
                <a:rPr lang="en-US" sz="4000" b="1" dirty="0">
                  <a:solidFill>
                    <a:srgbClr val="38572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.</a:t>
              </a:r>
            </a:p>
          </p:txBody>
        </p:sp>
      </p:grpSp>
      <p:sp>
        <p:nvSpPr>
          <p:cNvPr id="46" name="Freeform 46" descr="preencoded.png"/>
          <p:cNvSpPr/>
          <p:nvPr/>
        </p:nvSpPr>
        <p:spPr>
          <a:xfrm>
            <a:off x="640812" y="54059"/>
            <a:ext cx="6277384" cy="4339422"/>
          </a:xfrm>
          <a:custGeom>
            <a:avLst/>
            <a:gdLst/>
            <a:ahLst/>
            <a:cxnLst/>
            <a:rect l="l" t="t" r="r" b="b"/>
            <a:pathLst>
              <a:path w="6277384" h="4339422">
                <a:moveTo>
                  <a:pt x="0" y="0"/>
                </a:moveTo>
                <a:lnTo>
                  <a:pt x="6277384" y="0"/>
                </a:lnTo>
                <a:lnTo>
                  <a:pt x="6277384" y="4339422"/>
                </a:lnTo>
                <a:lnTo>
                  <a:pt x="0" y="43394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4877" r="-574" b="-63358"/>
            </a:stretch>
          </a:blipFill>
        </p:spPr>
      </p:sp>
      <p:sp>
        <p:nvSpPr>
          <p:cNvPr id="47" name="Freeform 47"/>
          <p:cNvSpPr/>
          <p:nvPr/>
        </p:nvSpPr>
        <p:spPr>
          <a:xfrm>
            <a:off x="995732" y="4429856"/>
            <a:ext cx="5724690" cy="5724690"/>
          </a:xfrm>
          <a:custGeom>
            <a:avLst/>
            <a:gdLst/>
            <a:ahLst/>
            <a:cxnLst/>
            <a:rect l="l" t="t" r="r" b="b"/>
            <a:pathLst>
              <a:path w="5724690" h="5724690">
                <a:moveTo>
                  <a:pt x="0" y="0"/>
                </a:moveTo>
                <a:lnTo>
                  <a:pt x="5724690" y="0"/>
                </a:lnTo>
                <a:lnTo>
                  <a:pt x="5724690" y="5724690"/>
                </a:lnTo>
                <a:lnTo>
                  <a:pt x="0" y="572469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 descr="preencoded.png">
            <a:hlinkClick r:id="rId2" tooltip="https://gamma.app/?utm_source=made-with-gamma"/>
          </p:cNvPr>
          <p:cNvSpPr/>
          <p:nvPr/>
        </p:nvSpPr>
        <p:spPr>
          <a:xfrm>
            <a:off x="15520463" y="9783536"/>
            <a:ext cx="2153256" cy="514350"/>
          </a:xfrm>
          <a:custGeom>
            <a:avLst/>
            <a:gdLst/>
            <a:ahLst/>
            <a:cxnLst/>
            <a:rect l="l" t="t" r="r" b="b"/>
            <a:pathLst>
              <a:path w="2153256" h="514350">
                <a:moveTo>
                  <a:pt x="0" y="0"/>
                </a:moveTo>
                <a:lnTo>
                  <a:pt x="2153256" y="0"/>
                </a:lnTo>
                <a:lnTo>
                  <a:pt x="2153256" y="514350"/>
                </a:lnTo>
                <a:lnTo>
                  <a:pt x="0" y="5143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6313942" y="4273034"/>
            <a:ext cx="5660116" cy="5279455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ctr">
              <a:lnSpc>
                <a:spcPts val="6600"/>
              </a:lnSpc>
            </a:pPr>
            <a:r>
              <a:rPr lang="en-US" sz="5500" b="1" dirty="0">
                <a:solidFill>
                  <a:srgbClr val="0066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QUÁ TRÌNH PHÁT TRIỂN CỦA ẾCH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7073479" y="479699"/>
            <a:ext cx="4617955" cy="875959"/>
            <a:chOff x="0" y="0"/>
            <a:chExt cx="6157273" cy="1167945"/>
          </a:xfrm>
          <a:solidFill>
            <a:srgbClr val="FF0000"/>
          </a:solidFill>
        </p:grpSpPr>
        <p:sp>
          <p:nvSpPr>
            <p:cNvPr id="15" name="Freeform 15"/>
            <p:cNvSpPr/>
            <p:nvPr/>
          </p:nvSpPr>
          <p:spPr>
            <a:xfrm>
              <a:off x="2454910" y="10541"/>
              <a:ext cx="3614293" cy="1146810"/>
            </a:xfrm>
            <a:custGeom>
              <a:avLst/>
              <a:gdLst/>
              <a:ahLst/>
              <a:cxnLst/>
              <a:rect l="l" t="t" r="r" b="b"/>
              <a:pathLst>
                <a:path w="3614293" h="1146810">
                  <a:moveTo>
                    <a:pt x="2891409" y="1146810"/>
                  </a:moveTo>
                  <a:lnTo>
                    <a:pt x="2013331" y="860171"/>
                  </a:lnTo>
                  <a:lnTo>
                    <a:pt x="2366772" y="860171"/>
                  </a:lnTo>
                  <a:cubicBezTo>
                    <a:pt x="2088134" y="353822"/>
                    <a:pt x="1114679" y="0"/>
                    <a:pt x="0" y="0"/>
                  </a:cubicBezTo>
                  <a:lnTo>
                    <a:pt x="894080" y="0"/>
                  </a:lnTo>
                  <a:cubicBezTo>
                    <a:pt x="2008759" y="0"/>
                    <a:pt x="2982214" y="353822"/>
                    <a:pt x="3260852" y="860044"/>
                  </a:cubicBezTo>
                  <a:lnTo>
                    <a:pt x="3614293" y="860044"/>
                  </a:lnTo>
                  <a:close/>
                </a:path>
              </a:pathLst>
            </a:custGeom>
            <a:grpFill/>
          </p:spPr>
        </p:sp>
        <p:sp>
          <p:nvSpPr>
            <p:cNvPr id="16" name="Freeform 16"/>
            <p:cNvSpPr/>
            <p:nvPr/>
          </p:nvSpPr>
          <p:spPr>
            <a:xfrm>
              <a:off x="10541" y="-32385"/>
              <a:ext cx="2891409" cy="1189736"/>
            </a:xfrm>
            <a:custGeom>
              <a:avLst/>
              <a:gdLst/>
              <a:ahLst/>
              <a:cxnLst/>
              <a:rect l="l" t="t" r="r" b="b"/>
              <a:pathLst>
                <a:path w="2891409" h="1189736">
                  <a:moveTo>
                    <a:pt x="2891409" y="62357"/>
                  </a:moveTo>
                  <a:cubicBezTo>
                    <a:pt x="1733677" y="163322"/>
                    <a:pt x="894080" y="637286"/>
                    <a:pt x="894080" y="1189736"/>
                  </a:cubicBezTo>
                  <a:lnTo>
                    <a:pt x="0" y="1189736"/>
                  </a:lnTo>
                  <a:cubicBezTo>
                    <a:pt x="0" y="848868"/>
                    <a:pt x="323215" y="525653"/>
                    <a:pt x="881888" y="307848"/>
                  </a:cubicBezTo>
                  <a:cubicBezTo>
                    <a:pt x="1440561" y="90043"/>
                    <a:pt x="2177161" y="0"/>
                    <a:pt x="2891409" y="62357"/>
                  </a:cubicBezTo>
                  <a:close/>
                </a:path>
              </a:pathLst>
            </a:custGeom>
            <a:grpFill/>
          </p:spPr>
        </p:sp>
        <p:sp>
          <p:nvSpPr>
            <p:cNvPr id="17" name="Freeform 17"/>
            <p:cNvSpPr/>
            <p:nvPr/>
          </p:nvSpPr>
          <p:spPr>
            <a:xfrm>
              <a:off x="10541" y="10541"/>
              <a:ext cx="6058662" cy="1146810"/>
            </a:xfrm>
            <a:custGeom>
              <a:avLst/>
              <a:gdLst/>
              <a:ahLst/>
              <a:cxnLst/>
              <a:rect l="l" t="t" r="r" b="b"/>
              <a:pathLst>
                <a:path w="6058662" h="1146810">
                  <a:moveTo>
                    <a:pt x="2891409" y="19431"/>
                  </a:moveTo>
                  <a:cubicBezTo>
                    <a:pt x="1733677" y="120396"/>
                    <a:pt x="894080" y="594360"/>
                    <a:pt x="894080" y="1146810"/>
                  </a:cubicBezTo>
                  <a:lnTo>
                    <a:pt x="0" y="1146810"/>
                  </a:lnTo>
                  <a:cubicBezTo>
                    <a:pt x="0" y="513461"/>
                    <a:pt x="1094359" y="0"/>
                    <a:pt x="2444369" y="0"/>
                  </a:cubicBezTo>
                  <a:lnTo>
                    <a:pt x="3338449" y="0"/>
                  </a:lnTo>
                  <a:cubicBezTo>
                    <a:pt x="4453128" y="0"/>
                    <a:pt x="5426583" y="353822"/>
                    <a:pt x="5705221" y="860044"/>
                  </a:cubicBezTo>
                  <a:lnTo>
                    <a:pt x="6058662" y="860044"/>
                  </a:lnTo>
                  <a:lnTo>
                    <a:pt x="5335778" y="1146810"/>
                  </a:lnTo>
                  <a:lnTo>
                    <a:pt x="4457700" y="860171"/>
                  </a:lnTo>
                  <a:lnTo>
                    <a:pt x="4811141" y="860171"/>
                  </a:lnTo>
                  <a:cubicBezTo>
                    <a:pt x="4532503" y="353822"/>
                    <a:pt x="3559048" y="0"/>
                    <a:pt x="2444369" y="0"/>
                  </a:cubicBezTo>
                </a:path>
              </a:pathLst>
            </a:custGeom>
            <a:grpFill/>
          </p:spPr>
        </p:sp>
        <p:sp>
          <p:nvSpPr>
            <p:cNvPr id="18" name="Freeform 18"/>
            <p:cNvSpPr/>
            <p:nvPr/>
          </p:nvSpPr>
          <p:spPr>
            <a:xfrm>
              <a:off x="2444369" y="0"/>
              <a:ext cx="3636264" cy="1168273"/>
            </a:xfrm>
            <a:custGeom>
              <a:avLst/>
              <a:gdLst/>
              <a:ahLst/>
              <a:cxnLst/>
              <a:rect l="l" t="t" r="r" b="b"/>
              <a:pathLst>
                <a:path w="3636264" h="1168273">
                  <a:moveTo>
                    <a:pt x="2898648" y="1167384"/>
                  </a:moveTo>
                  <a:lnTo>
                    <a:pt x="2020570" y="880745"/>
                  </a:lnTo>
                  <a:cubicBezTo>
                    <a:pt x="2015617" y="879094"/>
                    <a:pt x="2012569" y="874141"/>
                    <a:pt x="2013458" y="869061"/>
                  </a:cubicBezTo>
                  <a:cubicBezTo>
                    <a:pt x="2014347" y="863981"/>
                    <a:pt x="2018665" y="860171"/>
                    <a:pt x="2023872" y="860171"/>
                  </a:cubicBezTo>
                  <a:lnTo>
                    <a:pt x="2377313" y="860171"/>
                  </a:lnTo>
                  <a:lnTo>
                    <a:pt x="2377313" y="870712"/>
                  </a:lnTo>
                  <a:lnTo>
                    <a:pt x="2366772" y="870712"/>
                  </a:lnTo>
                  <a:lnTo>
                    <a:pt x="2377313" y="870712"/>
                  </a:lnTo>
                  <a:lnTo>
                    <a:pt x="2368042" y="875792"/>
                  </a:lnTo>
                  <a:cubicBezTo>
                    <a:pt x="2092452" y="375031"/>
                    <a:pt x="1124839" y="21209"/>
                    <a:pt x="10541" y="21209"/>
                  </a:cubicBezTo>
                  <a:cubicBezTo>
                    <a:pt x="4699" y="21209"/>
                    <a:pt x="0" y="16510"/>
                    <a:pt x="0" y="10668"/>
                  </a:cubicBezTo>
                  <a:cubicBezTo>
                    <a:pt x="0" y="4826"/>
                    <a:pt x="4699" y="127"/>
                    <a:pt x="10541" y="127"/>
                  </a:cubicBezTo>
                  <a:lnTo>
                    <a:pt x="904621" y="127"/>
                  </a:lnTo>
                  <a:cubicBezTo>
                    <a:pt x="2019554" y="127"/>
                    <a:pt x="2998851" y="353695"/>
                    <a:pt x="3280664" y="865632"/>
                  </a:cubicBezTo>
                  <a:lnTo>
                    <a:pt x="3271393" y="870712"/>
                  </a:lnTo>
                  <a:lnTo>
                    <a:pt x="3271393" y="860171"/>
                  </a:lnTo>
                  <a:lnTo>
                    <a:pt x="3624834" y="860171"/>
                  </a:lnTo>
                  <a:cubicBezTo>
                    <a:pt x="3629914" y="860171"/>
                    <a:pt x="3634232" y="863727"/>
                    <a:pt x="3635248" y="868807"/>
                  </a:cubicBezTo>
                  <a:cubicBezTo>
                    <a:pt x="3636264" y="873887"/>
                    <a:pt x="3633470" y="878713"/>
                    <a:pt x="3628771" y="880618"/>
                  </a:cubicBezTo>
                  <a:lnTo>
                    <a:pt x="2905760" y="1167257"/>
                  </a:lnTo>
                  <a:cubicBezTo>
                    <a:pt x="2903474" y="1168146"/>
                    <a:pt x="2900934" y="1168273"/>
                    <a:pt x="2898521" y="1167511"/>
                  </a:cubicBezTo>
                  <a:moveTo>
                    <a:pt x="2905125" y="1147445"/>
                  </a:moveTo>
                  <a:lnTo>
                    <a:pt x="2901823" y="1157478"/>
                  </a:lnTo>
                  <a:lnTo>
                    <a:pt x="2897886" y="1147699"/>
                  </a:lnTo>
                  <a:lnTo>
                    <a:pt x="3620643" y="861060"/>
                  </a:lnTo>
                  <a:lnTo>
                    <a:pt x="3624580" y="870839"/>
                  </a:lnTo>
                  <a:lnTo>
                    <a:pt x="3624580" y="881380"/>
                  </a:lnTo>
                  <a:lnTo>
                    <a:pt x="3271266" y="881380"/>
                  </a:lnTo>
                  <a:cubicBezTo>
                    <a:pt x="3267456" y="881380"/>
                    <a:pt x="3263900" y="879221"/>
                    <a:pt x="3261995" y="875919"/>
                  </a:cubicBezTo>
                  <a:cubicBezTo>
                    <a:pt x="2986405" y="375031"/>
                    <a:pt x="2018792" y="21209"/>
                    <a:pt x="904621" y="21209"/>
                  </a:cubicBezTo>
                  <a:lnTo>
                    <a:pt x="904621" y="10541"/>
                  </a:lnTo>
                  <a:lnTo>
                    <a:pt x="904621" y="21082"/>
                  </a:lnTo>
                  <a:lnTo>
                    <a:pt x="10541" y="21082"/>
                  </a:lnTo>
                  <a:lnTo>
                    <a:pt x="10541" y="10541"/>
                  </a:lnTo>
                  <a:lnTo>
                    <a:pt x="10541" y="0"/>
                  </a:lnTo>
                  <a:cubicBezTo>
                    <a:pt x="1125601" y="0"/>
                    <a:pt x="2104771" y="353568"/>
                    <a:pt x="2386584" y="865505"/>
                  </a:cubicBezTo>
                  <a:cubicBezTo>
                    <a:pt x="2387473" y="867029"/>
                    <a:pt x="2387854" y="868807"/>
                    <a:pt x="2387854" y="870585"/>
                  </a:cubicBezTo>
                  <a:cubicBezTo>
                    <a:pt x="2387854" y="876427"/>
                    <a:pt x="2383155" y="881126"/>
                    <a:pt x="2377313" y="881126"/>
                  </a:cubicBezTo>
                  <a:lnTo>
                    <a:pt x="2023872" y="881126"/>
                  </a:lnTo>
                  <a:lnTo>
                    <a:pt x="2023872" y="870585"/>
                  </a:lnTo>
                  <a:lnTo>
                    <a:pt x="2027174" y="860552"/>
                  </a:lnTo>
                  <a:lnTo>
                    <a:pt x="2905252" y="1147191"/>
                  </a:lnTo>
                  <a:close/>
                </a:path>
              </a:pathLst>
            </a:custGeom>
            <a:grpFill/>
          </p:spPr>
        </p:sp>
        <p:sp>
          <p:nvSpPr>
            <p:cNvPr id="19" name="Freeform 19"/>
            <p:cNvSpPr/>
            <p:nvPr/>
          </p:nvSpPr>
          <p:spPr>
            <a:xfrm>
              <a:off x="0" y="-43053"/>
              <a:ext cx="2912491" cy="1210945"/>
            </a:xfrm>
            <a:custGeom>
              <a:avLst/>
              <a:gdLst/>
              <a:ahLst/>
              <a:cxnLst/>
              <a:rect l="l" t="t" r="r" b="b"/>
              <a:pathLst>
                <a:path w="2912491" h="1210945">
                  <a:moveTo>
                    <a:pt x="2907665" y="81915"/>
                  </a:moveTo>
                  <a:cubicBezTo>
                    <a:pt x="2906268" y="82804"/>
                    <a:pt x="2904617" y="83439"/>
                    <a:pt x="2902839" y="83566"/>
                  </a:cubicBezTo>
                  <a:cubicBezTo>
                    <a:pt x="1743710" y="184658"/>
                    <a:pt x="915162" y="658368"/>
                    <a:pt x="915162" y="1200404"/>
                  </a:cubicBezTo>
                  <a:cubicBezTo>
                    <a:pt x="915162" y="1203198"/>
                    <a:pt x="914019" y="1205865"/>
                    <a:pt x="912114" y="1207897"/>
                  </a:cubicBezTo>
                  <a:cubicBezTo>
                    <a:pt x="910209" y="1209929"/>
                    <a:pt x="907415" y="1210945"/>
                    <a:pt x="904621" y="1210945"/>
                  </a:cubicBezTo>
                  <a:lnTo>
                    <a:pt x="10541" y="1210945"/>
                  </a:lnTo>
                  <a:cubicBezTo>
                    <a:pt x="4699" y="1210945"/>
                    <a:pt x="0" y="1206246"/>
                    <a:pt x="0" y="1200404"/>
                  </a:cubicBezTo>
                  <a:cubicBezTo>
                    <a:pt x="0" y="852424"/>
                    <a:pt x="329184" y="526796"/>
                    <a:pt x="888619" y="308610"/>
                  </a:cubicBezTo>
                  <a:cubicBezTo>
                    <a:pt x="1449197" y="90043"/>
                    <a:pt x="2187194" y="0"/>
                    <a:pt x="2902839" y="62484"/>
                  </a:cubicBezTo>
                  <a:cubicBezTo>
                    <a:pt x="2904490" y="62611"/>
                    <a:pt x="2906141" y="63119"/>
                    <a:pt x="2907538" y="64008"/>
                  </a:cubicBezTo>
                  <a:cubicBezTo>
                    <a:pt x="2910586" y="65913"/>
                    <a:pt x="2912491" y="69342"/>
                    <a:pt x="2912491" y="72898"/>
                  </a:cubicBezTo>
                  <a:cubicBezTo>
                    <a:pt x="2912491" y="76454"/>
                    <a:pt x="2910713" y="79883"/>
                    <a:pt x="2907665" y="81915"/>
                  </a:cubicBezTo>
                  <a:moveTo>
                    <a:pt x="2896235" y="64135"/>
                  </a:moveTo>
                  <a:lnTo>
                    <a:pt x="2901950" y="73025"/>
                  </a:lnTo>
                  <a:lnTo>
                    <a:pt x="2896362" y="82042"/>
                  </a:lnTo>
                  <a:lnTo>
                    <a:pt x="2901950" y="73025"/>
                  </a:lnTo>
                  <a:lnTo>
                    <a:pt x="2901061" y="83566"/>
                  </a:lnTo>
                  <a:cubicBezTo>
                    <a:pt x="2188083" y="21336"/>
                    <a:pt x="1453388" y="111125"/>
                    <a:pt x="896366" y="328295"/>
                  </a:cubicBezTo>
                  <a:lnTo>
                    <a:pt x="892556" y="318389"/>
                  </a:lnTo>
                  <a:lnTo>
                    <a:pt x="896366" y="328295"/>
                  </a:lnTo>
                  <a:cubicBezTo>
                    <a:pt x="338328" y="545973"/>
                    <a:pt x="21209" y="866648"/>
                    <a:pt x="21209" y="1200404"/>
                  </a:cubicBezTo>
                  <a:lnTo>
                    <a:pt x="10541" y="1200404"/>
                  </a:lnTo>
                  <a:lnTo>
                    <a:pt x="10541" y="1189863"/>
                  </a:lnTo>
                  <a:lnTo>
                    <a:pt x="904621" y="1189863"/>
                  </a:lnTo>
                  <a:lnTo>
                    <a:pt x="904621" y="1200404"/>
                  </a:lnTo>
                  <a:lnTo>
                    <a:pt x="894080" y="1200404"/>
                  </a:lnTo>
                  <a:cubicBezTo>
                    <a:pt x="894080" y="637540"/>
                    <a:pt x="1744853" y="163322"/>
                    <a:pt x="2901061" y="62484"/>
                  </a:cubicBezTo>
                  <a:lnTo>
                    <a:pt x="2901950" y="73025"/>
                  </a:lnTo>
                  <a:lnTo>
                    <a:pt x="2896235" y="64135"/>
                  </a:lnTo>
                  <a:close/>
                </a:path>
              </a:pathLst>
            </a:custGeom>
            <a:grpFill/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6080633" cy="1168273"/>
            </a:xfrm>
            <a:custGeom>
              <a:avLst/>
              <a:gdLst/>
              <a:ahLst/>
              <a:cxnLst/>
              <a:rect l="l" t="t" r="r" b="b"/>
              <a:pathLst>
                <a:path w="6080633" h="1168273">
                  <a:moveTo>
                    <a:pt x="2907665" y="38862"/>
                  </a:moveTo>
                  <a:cubicBezTo>
                    <a:pt x="2906268" y="39751"/>
                    <a:pt x="2904617" y="40386"/>
                    <a:pt x="2902839" y="40513"/>
                  </a:cubicBezTo>
                  <a:cubicBezTo>
                    <a:pt x="1743710" y="141605"/>
                    <a:pt x="915162" y="615315"/>
                    <a:pt x="915162" y="1157351"/>
                  </a:cubicBezTo>
                  <a:cubicBezTo>
                    <a:pt x="915162" y="1160145"/>
                    <a:pt x="914019" y="1162812"/>
                    <a:pt x="912114" y="1164844"/>
                  </a:cubicBezTo>
                  <a:cubicBezTo>
                    <a:pt x="910209" y="1166876"/>
                    <a:pt x="907415" y="1167892"/>
                    <a:pt x="904621" y="1167892"/>
                  </a:cubicBezTo>
                  <a:lnTo>
                    <a:pt x="10541" y="1167892"/>
                  </a:lnTo>
                  <a:cubicBezTo>
                    <a:pt x="4699" y="1167892"/>
                    <a:pt x="0" y="1163193"/>
                    <a:pt x="0" y="1157351"/>
                  </a:cubicBezTo>
                  <a:cubicBezTo>
                    <a:pt x="0" y="512572"/>
                    <a:pt x="1107059" y="0"/>
                    <a:pt x="2454910" y="0"/>
                  </a:cubicBezTo>
                  <a:lnTo>
                    <a:pt x="3348990" y="0"/>
                  </a:lnTo>
                  <a:lnTo>
                    <a:pt x="3348990" y="10541"/>
                  </a:lnTo>
                  <a:lnTo>
                    <a:pt x="3348990" y="0"/>
                  </a:lnTo>
                  <a:cubicBezTo>
                    <a:pt x="4463923" y="0"/>
                    <a:pt x="5443220" y="353568"/>
                    <a:pt x="5725033" y="865505"/>
                  </a:cubicBezTo>
                  <a:lnTo>
                    <a:pt x="5715762" y="870585"/>
                  </a:lnTo>
                  <a:lnTo>
                    <a:pt x="5715762" y="860044"/>
                  </a:lnTo>
                  <a:lnTo>
                    <a:pt x="6069203" y="860044"/>
                  </a:lnTo>
                  <a:cubicBezTo>
                    <a:pt x="6074283" y="860044"/>
                    <a:pt x="6078601" y="863600"/>
                    <a:pt x="6079617" y="868680"/>
                  </a:cubicBezTo>
                  <a:cubicBezTo>
                    <a:pt x="6080633" y="873760"/>
                    <a:pt x="6077839" y="878586"/>
                    <a:pt x="6073140" y="880491"/>
                  </a:cubicBezTo>
                  <a:lnTo>
                    <a:pt x="5350129" y="1167257"/>
                  </a:lnTo>
                  <a:cubicBezTo>
                    <a:pt x="5347843" y="1168146"/>
                    <a:pt x="5345303" y="1168273"/>
                    <a:pt x="5342890" y="1167511"/>
                  </a:cubicBezTo>
                  <a:lnTo>
                    <a:pt x="4464939" y="880745"/>
                  </a:lnTo>
                  <a:cubicBezTo>
                    <a:pt x="4459986" y="879094"/>
                    <a:pt x="4456938" y="874141"/>
                    <a:pt x="4457827" y="869061"/>
                  </a:cubicBezTo>
                  <a:cubicBezTo>
                    <a:pt x="4458716" y="863981"/>
                    <a:pt x="4463034" y="860171"/>
                    <a:pt x="4468241" y="860171"/>
                  </a:cubicBezTo>
                  <a:lnTo>
                    <a:pt x="4821682" y="860171"/>
                  </a:lnTo>
                  <a:lnTo>
                    <a:pt x="4821682" y="870712"/>
                  </a:lnTo>
                  <a:lnTo>
                    <a:pt x="4811141" y="870712"/>
                  </a:lnTo>
                  <a:lnTo>
                    <a:pt x="4821682" y="870712"/>
                  </a:lnTo>
                  <a:lnTo>
                    <a:pt x="4812411" y="875792"/>
                  </a:lnTo>
                  <a:cubicBezTo>
                    <a:pt x="4536821" y="375031"/>
                    <a:pt x="3569208" y="21209"/>
                    <a:pt x="2454910" y="21209"/>
                  </a:cubicBezTo>
                  <a:lnTo>
                    <a:pt x="2454910" y="0"/>
                  </a:lnTo>
                  <a:cubicBezTo>
                    <a:pt x="3569970" y="0"/>
                    <a:pt x="4549140" y="353568"/>
                    <a:pt x="4830953" y="865505"/>
                  </a:cubicBezTo>
                  <a:cubicBezTo>
                    <a:pt x="4831842" y="867029"/>
                    <a:pt x="4832223" y="868807"/>
                    <a:pt x="4832223" y="870585"/>
                  </a:cubicBezTo>
                  <a:cubicBezTo>
                    <a:pt x="4832223" y="876427"/>
                    <a:pt x="4827524" y="881126"/>
                    <a:pt x="4821682" y="881126"/>
                  </a:cubicBezTo>
                  <a:lnTo>
                    <a:pt x="4468241" y="881126"/>
                  </a:lnTo>
                  <a:lnTo>
                    <a:pt x="4468241" y="870585"/>
                  </a:lnTo>
                  <a:lnTo>
                    <a:pt x="4471543" y="860552"/>
                  </a:lnTo>
                  <a:lnTo>
                    <a:pt x="5349621" y="1147191"/>
                  </a:lnTo>
                  <a:lnTo>
                    <a:pt x="5346319" y="1157224"/>
                  </a:lnTo>
                  <a:lnTo>
                    <a:pt x="5342382" y="1147445"/>
                  </a:lnTo>
                  <a:lnTo>
                    <a:pt x="6065139" y="860806"/>
                  </a:lnTo>
                  <a:lnTo>
                    <a:pt x="6069076" y="870585"/>
                  </a:lnTo>
                  <a:lnTo>
                    <a:pt x="6069076" y="881126"/>
                  </a:lnTo>
                  <a:lnTo>
                    <a:pt x="5715635" y="881126"/>
                  </a:lnTo>
                  <a:cubicBezTo>
                    <a:pt x="5711825" y="881126"/>
                    <a:pt x="5708269" y="878967"/>
                    <a:pt x="5706364" y="875665"/>
                  </a:cubicBezTo>
                  <a:cubicBezTo>
                    <a:pt x="5430774" y="375031"/>
                    <a:pt x="4463161" y="21209"/>
                    <a:pt x="3348990" y="21209"/>
                  </a:cubicBezTo>
                  <a:lnTo>
                    <a:pt x="2454910" y="21209"/>
                  </a:lnTo>
                  <a:lnTo>
                    <a:pt x="2454910" y="10541"/>
                  </a:lnTo>
                  <a:lnTo>
                    <a:pt x="2454910" y="21082"/>
                  </a:lnTo>
                  <a:cubicBezTo>
                    <a:pt x="1102868" y="21209"/>
                    <a:pt x="21209" y="535432"/>
                    <a:pt x="21209" y="1157351"/>
                  </a:cubicBezTo>
                  <a:lnTo>
                    <a:pt x="10541" y="1157351"/>
                  </a:lnTo>
                  <a:lnTo>
                    <a:pt x="10541" y="1146810"/>
                  </a:lnTo>
                  <a:lnTo>
                    <a:pt x="904621" y="1146810"/>
                  </a:lnTo>
                  <a:lnTo>
                    <a:pt x="904621" y="1157351"/>
                  </a:lnTo>
                  <a:lnTo>
                    <a:pt x="894080" y="1157351"/>
                  </a:lnTo>
                  <a:cubicBezTo>
                    <a:pt x="894080" y="594487"/>
                    <a:pt x="1744853" y="120269"/>
                    <a:pt x="2901061" y="19431"/>
                  </a:cubicBezTo>
                  <a:lnTo>
                    <a:pt x="2901950" y="29972"/>
                  </a:lnTo>
                  <a:lnTo>
                    <a:pt x="2896235" y="21082"/>
                  </a:lnTo>
                  <a:close/>
                </a:path>
              </a:pathLst>
            </a:custGeom>
            <a:grpFill/>
          </p:spPr>
        </p:sp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CD67BA8F-085E-134D-D804-FE8C073344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456" y="1253158"/>
            <a:ext cx="3376566" cy="3376566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269932ED-D2AC-41CA-3FFE-D61AF10295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825" y="1253159"/>
            <a:ext cx="3376566" cy="3376566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28" name="Group 14">
            <a:extLst>
              <a:ext uri="{FF2B5EF4-FFF2-40B4-BE49-F238E27FC236}">
                <a16:creationId xmlns:a16="http://schemas.microsoft.com/office/drawing/2014/main" id="{05812D93-E219-185C-30D1-9F04A62943E5}"/>
              </a:ext>
            </a:extLst>
          </p:cNvPr>
          <p:cNvGrpSpPr/>
          <p:nvPr/>
        </p:nvGrpSpPr>
        <p:grpSpPr>
          <a:xfrm rot="5400000">
            <a:off x="12535646" y="4779782"/>
            <a:ext cx="4617955" cy="875959"/>
            <a:chOff x="0" y="0"/>
            <a:chExt cx="6157273" cy="1167945"/>
          </a:xfrm>
          <a:solidFill>
            <a:srgbClr val="FF0000"/>
          </a:solidFill>
        </p:grpSpPr>
        <p:sp>
          <p:nvSpPr>
            <p:cNvPr id="29" name="Freeform 15">
              <a:extLst>
                <a:ext uri="{FF2B5EF4-FFF2-40B4-BE49-F238E27FC236}">
                  <a16:creationId xmlns:a16="http://schemas.microsoft.com/office/drawing/2014/main" id="{380B798A-42DD-624D-E5A3-D56A00B6113E}"/>
                </a:ext>
              </a:extLst>
            </p:cNvPr>
            <p:cNvSpPr/>
            <p:nvPr/>
          </p:nvSpPr>
          <p:spPr>
            <a:xfrm>
              <a:off x="2454910" y="10541"/>
              <a:ext cx="3614293" cy="1146810"/>
            </a:xfrm>
            <a:custGeom>
              <a:avLst/>
              <a:gdLst/>
              <a:ahLst/>
              <a:cxnLst/>
              <a:rect l="l" t="t" r="r" b="b"/>
              <a:pathLst>
                <a:path w="3614293" h="1146810">
                  <a:moveTo>
                    <a:pt x="2891409" y="1146810"/>
                  </a:moveTo>
                  <a:lnTo>
                    <a:pt x="2013331" y="860171"/>
                  </a:lnTo>
                  <a:lnTo>
                    <a:pt x="2366772" y="860171"/>
                  </a:lnTo>
                  <a:cubicBezTo>
                    <a:pt x="2088134" y="353822"/>
                    <a:pt x="1114679" y="0"/>
                    <a:pt x="0" y="0"/>
                  </a:cubicBezTo>
                  <a:lnTo>
                    <a:pt x="894080" y="0"/>
                  </a:lnTo>
                  <a:cubicBezTo>
                    <a:pt x="2008759" y="0"/>
                    <a:pt x="2982214" y="353822"/>
                    <a:pt x="3260852" y="860044"/>
                  </a:cubicBezTo>
                  <a:lnTo>
                    <a:pt x="3614293" y="860044"/>
                  </a:lnTo>
                  <a:close/>
                </a:path>
              </a:pathLst>
            </a:custGeom>
            <a:grpFill/>
          </p:spPr>
        </p:sp>
        <p:sp>
          <p:nvSpPr>
            <p:cNvPr id="30" name="Freeform 16">
              <a:extLst>
                <a:ext uri="{FF2B5EF4-FFF2-40B4-BE49-F238E27FC236}">
                  <a16:creationId xmlns:a16="http://schemas.microsoft.com/office/drawing/2014/main" id="{E465E68B-BE7A-3B3B-572B-73D2644E51B0}"/>
                </a:ext>
              </a:extLst>
            </p:cNvPr>
            <p:cNvSpPr/>
            <p:nvPr/>
          </p:nvSpPr>
          <p:spPr>
            <a:xfrm>
              <a:off x="10541" y="-32385"/>
              <a:ext cx="2891409" cy="1189736"/>
            </a:xfrm>
            <a:custGeom>
              <a:avLst/>
              <a:gdLst/>
              <a:ahLst/>
              <a:cxnLst/>
              <a:rect l="l" t="t" r="r" b="b"/>
              <a:pathLst>
                <a:path w="2891409" h="1189736">
                  <a:moveTo>
                    <a:pt x="2891409" y="62357"/>
                  </a:moveTo>
                  <a:cubicBezTo>
                    <a:pt x="1733677" y="163322"/>
                    <a:pt x="894080" y="637286"/>
                    <a:pt x="894080" y="1189736"/>
                  </a:cubicBezTo>
                  <a:lnTo>
                    <a:pt x="0" y="1189736"/>
                  </a:lnTo>
                  <a:cubicBezTo>
                    <a:pt x="0" y="848868"/>
                    <a:pt x="323215" y="525653"/>
                    <a:pt x="881888" y="307848"/>
                  </a:cubicBezTo>
                  <a:cubicBezTo>
                    <a:pt x="1440561" y="90043"/>
                    <a:pt x="2177161" y="0"/>
                    <a:pt x="2891409" y="62357"/>
                  </a:cubicBezTo>
                  <a:close/>
                </a:path>
              </a:pathLst>
            </a:custGeom>
            <a:grpFill/>
          </p:spPr>
        </p:sp>
        <p:sp>
          <p:nvSpPr>
            <p:cNvPr id="31" name="Freeform 17">
              <a:extLst>
                <a:ext uri="{FF2B5EF4-FFF2-40B4-BE49-F238E27FC236}">
                  <a16:creationId xmlns:a16="http://schemas.microsoft.com/office/drawing/2014/main" id="{3AFEC41C-0207-1139-BBE2-5F42052554DF}"/>
                </a:ext>
              </a:extLst>
            </p:cNvPr>
            <p:cNvSpPr/>
            <p:nvPr/>
          </p:nvSpPr>
          <p:spPr>
            <a:xfrm>
              <a:off x="10541" y="10541"/>
              <a:ext cx="6058662" cy="1146810"/>
            </a:xfrm>
            <a:custGeom>
              <a:avLst/>
              <a:gdLst/>
              <a:ahLst/>
              <a:cxnLst/>
              <a:rect l="l" t="t" r="r" b="b"/>
              <a:pathLst>
                <a:path w="6058662" h="1146810">
                  <a:moveTo>
                    <a:pt x="2891409" y="19431"/>
                  </a:moveTo>
                  <a:cubicBezTo>
                    <a:pt x="1733677" y="120396"/>
                    <a:pt x="894080" y="594360"/>
                    <a:pt x="894080" y="1146810"/>
                  </a:cubicBezTo>
                  <a:lnTo>
                    <a:pt x="0" y="1146810"/>
                  </a:lnTo>
                  <a:cubicBezTo>
                    <a:pt x="0" y="513461"/>
                    <a:pt x="1094359" y="0"/>
                    <a:pt x="2444369" y="0"/>
                  </a:cubicBezTo>
                  <a:lnTo>
                    <a:pt x="3338449" y="0"/>
                  </a:lnTo>
                  <a:cubicBezTo>
                    <a:pt x="4453128" y="0"/>
                    <a:pt x="5426583" y="353822"/>
                    <a:pt x="5705221" y="860044"/>
                  </a:cubicBezTo>
                  <a:lnTo>
                    <a:pt x="6058662" y="860044"/>
                  </a:lnTo>
                  <a:lnTo>
                    <a:pt x="5335778" y="1146810"/>
                  </a:lnTo>
                  <a:lnTo>
                    <a:pt x="4457700" y="860171"/>
                  </a:lnTo>
                  <a:lnTo>
                    <a:pt x="4811141" y="860171"/>
                  </a:lnTo>
                  <a:cubicBezTo>
                    <a:pt x="4532503" y="353822"/>
                    <a:pt x="3559048" y="0"/>
                    <a:pt x="2444369" y="0"/>
                  </a:cubicBezTo>
                </a:path>
              </a:pathLst>
            </a:custGeom>
            <a:grpFill/>
          </p:spPr>
        </p:sp>
        <p:sp>
          <p:nvSpPr>
            <p:cNvPr id="32" name="Freeform 18">
              <a:extLst>
                <a:ext uri="{FF2B5EF4-FFF2-40B4-BE49-F238E27FC236}">
                  <a16:creationId xmlns:a16="http://schemas.microsoft.com/office/drawing/2014/main" id="{FFE08F5D-D51A-0A79-4B45-025DBC2C308A}"/>
                </a:ext>
              </a:extLst>
            </p:cNvPr>
            <p:cNvSpPr/>
            <p:nvPr/>
          </p:nvSpPr>
          <p:spPr>
            <a:xfrm>
              <a:off x="2444369" y="0"/>
              <a:ext cx="3636264" cy="1168273"/>
            </a:xfrm>
            <a:custGeom>
              <a:avLst/>
              <a:gdLst/>
              <a:ahLst/>
              <a:cxnLst/>
              <a:rect l="l" t="t" r="r" b="b"/>
              <a:pathLst>
                <a:path w="3636264" h="1168273">
                  <a:moveTo>
                    <a:pt x="2898648" y="1167384"/>
                  </a:moveTo>
                  <a:lnTo>
                    <a:pt x="2020570" y="880745"/>
                  </a:lnTo>
                  <a:cubicBezTo>
                    <a:pt x="2015617" y="879094"/>
                    <a:pt x="2012569" y="874141"/>
                    <a:pt x="2013458" y="869061"/>
                  </a:cubicBezTo>
                  <a:cubicBezTo>
                    <a:pt x="2014347" y="863981"/>
                    <a:pt x="2018665" y="860171"/>
                    <a:pt x="2023872" y="860171"/>
                  </a:cubicBezTo>
                  <a:lnTo>
                    <a:pt x="2377313" y="860171"/>
                  </a:lnTo>
                  <a:lnTo>
                    <a:pt x="2377313" y="870712"/>
                  </a:lnTo>
                  <a:lnTo>
                    <a:pt x="2366772" y="870712"/>
                  </a:lnTo>
                  <a:lnTo>
                    <a:pt x="2377313" y="870712"/>
                  </a:lnTo>
                  <a:lnTo>
                    <a:pt x="2368042" y="875792"/>
                  </a:lnTo>
                  <a:cubicBezTo>
                    <a:pt x="2092452" y="375031"/>
                    <a:pt x="1124839" y="21209"/>
                    <a:pt x="10541" y="21209"/>
                  </a:cubicBezTo>
                  <a:cubicBezTo>
                    <a:pt x="4699" y="21209"/>
                    <a:pt x="0" y="16510"/>
                    <a:pt x="0" y="10668"/>
                  </a:cubicBezTo>
                  <a:cubicBezTo>
                    <a:pt x="0" y="4826"/>
                    <a:pt x="4699" y="127"/>
                    <a:pt x="10541" y="127"/>
                  </a:cubicBezTo>
                  <a:lnTo>
                    <a:pt x="904621" y="127"/>
                  </a:lnTo>
                  <a:cubicBezTo>
                    <a:pt x="2019554" y="127"/>
                    <a:pt x="2998851" y="353695"/>
                    <a:pt x="3280664" y="865632"/>
                  </a:cubicBezTo>
                  <a:lnTo>
                    <a:pt x="3271393" y="870712"/>
                  </a:lnTo>
                  <a:lnTo>
                    <a:pt x="3271393" y="860171"/>
                  </a:lnTo>
                  <a:lnTo>
                    <a:pt x="3624834" y="860171"/>
                  </a:lnTo>
                  <a:cubicBezTo>
                    <a:pt x="3629914" y="860171"/>
                    <a:pt x="3634232" y="863727"/>
                    <a:pt x="3635248" y="868807"/>
                  </a:cubicBezTo>
                  <a:cubicBezTo>
                    <a:pt x="3636264" y="873887"/>
                    <a:pt x="3633470" y="878713"/>
                    <a:pt x="3628771" y="880618"/>
                  </a:cubicBezTo>
                  <a:lnTo>
                    <a:pt x="2905760" y="1167257"/>
                  </a:lnTo>
                  <a:cubicBezTo>
                    <a:pt x="2903474" y="1168146"/>
                    <a:pt x="2900934" y="1168273"/>
                    <a:pt x="2898521" y="1167511"/>
                  </a:cubicBezTo>
                  <a:moveTo>
                    <a:pt x="2905125" y="1147445"/>
                  </a:moveTo>
                  <a:lnTo>
                    <a:pt x="2901823" y="1157478"/>
                  </a:lnTo>
                  <a:lnTo>
                    <a:pt x="2897886" y="1147699"/>
                  </a:lnTo>
                  <a:lnTo>
                    <a:pt x="3620643" y="861060"/>
                  </a:lnTo>
                  <a:lnTo>
                    <a:pt x="3624580" y="870839"/>
                  </a:lnTo>
                  <a:lnTo>
                    <a:pt x="3624580" y="881380"/>
                  </a:lnTo>
                  <a:lnTo>
                    <a:pt x="3271266" y="881380"/>
                  </a:lnTo>
                  <a:cubicBezTo>
                    <a:pt x="3267456" y="881380"/>
                    <a:pt x="3263900" y="879221"/>
                    <a:pt x="3261995" y="875919"/>
                  </a:cubicBezTo>
                  <a:cubicBezTo>
                    <a:pt x="2986405" y="375031"/>
                    <a:pt x="2018792" y="21209"/>
                    <a:pt x="904621" y="21209"/>
                  </a:cubicBezTo>
                  <a:lnTo>
                    <a:pt x="904621" y="10541"/>
                  </a:lnTo>
                  <a:lnTo>
                    <a:pt x="904621" y="21082"/>
                  </a:lnTo>
                  <a:lnTo>
                    <a:pt x="10541" y="21082"/>
                  </a:lnTo>
                  <a:lnTo>
                    <a:pt x="10541" y="10541"/>
                  </a:lnTo>
                  <a:lnTo>
                    <a:pt x="10541" y="0"/>
                  </a:lnTo>
                  <a:cubicBezTo>
                    <a:pt x="1125601" y="0"/>
                    <a:pt x="2104771" y="353568"/>
                    <a:pt x="2386584" y="865505"/>
                  </a:cubicBezTo>
                  <a:cubicBezTo>
                    <a:pt x="2387473" y="867029"/>
                    <a:pt x="2387854" y="868807"/>
                    <a:pt x="2387854" y="870585"/>
                  </a:cubicBezTo>
                  <a:cubicBezTo>
                    <a:pt x="2387854" y="876427"/>
                    <a:pt x="2383155" y="881126"/>
                    <a:pt x="2377313" y="881126"/>
                  </a:cubicBezTo>
                  <a:lnTo>
                    <a:pt x="2023872" y="881126"/>
                  </a:lnTo>
                  <a:lnTo>
                    <a:pt x="2023872" y="870585"/>
                  </a:lnTo>
                  <a:lnTo>
                    <a:pt x="2027174" y="860552"/>
                  </a:lnTo>
                  <a:lnTo>
                    <a:pt x="2905252" y="1147191"/>
                  </a:lnTo>
                  <a:close/>
                </a:path>
              </a:pathLst>
            </a:custGeom>
            <a:grpFill/>
          </p:spPr>
        </p:sp>
        <p:sp>
          <p:nvSpPr>
            <p:cNvPr id="33" name="Freeform 19">
              <a:extLst>
                <a:ext uri="{FF2B5EF4-FFF2-40B4-BE49-F238E27FC236}">
                  <a16:creationId xmlns:a16="http://schemas.microsoft.com/office/drawing/2014/main" id="{1F6EA7DF-A915-88B3-2B72-CCD02F47C470}"/>
                </a:ext>
              </a:extLst>
            </p:cNvPr>
            <p:cNvSpPr/>
            <p:nvPr/>
          </p:nvSpPr>
          <p:spPr>
            <a:xfrm>
              <a:off x="0" y="-43053"/>
              <a:ext cx="2912491" cy="1210945"/>
            </a:xfrm>
            <a:custGeom>
              <a:avLst/>
              <a:gdLst/>
              <a:ahLst/>
              <a:cxnLst/>
              <a:rect l="l" t="t" r="r" b="b"/>
              <a:pathLst>
                <a:path w="2912491" h="1210945">
                  <a:moveTo>
                    <a:pt x="2907665" y="81915"/>
                  </a:moveTo>
                  <a:cubicBezTo>
                    <a:pt x="2906268" y="82804"/>
                    <a:pt x="2904617" y="83439"/>
                    <a:pt x="2902839" y="83566"/>
                  </a:cubicBezTo>
                  <a:cubicBezTo>
                    <a:pt x="1743710" y="184658"/>
                    <a:pt x="915162" y="658368"/>
                    <a:pt x="915162" y="1200404"/>
                  </a:cubicBezTo>
                  <a:cubicBezTo>
                    <a:pt x="915162" y="1203198"/>
                    <a:pt x="914019" y="1205865"/>
                    <a:pt x="912114" y="1207897"/>
                  </a:cubicBezTo>
                  <a:cubicBezTo>
                    <a:pt x="910209" y="1209929"/>
                    <a:pt x="907415" y="1210945"/>
                    <a:pt x="904621" y="1210945"/>
                  </a:cubicBezTo>
                  <a:lnTo>
                    <a:pt x="10541" y="1210945"/>
                  </a:lnTo>
                  <a:cubicBezTo>
                    <a:pt x="4699" y="1210945"/>
                    <a:pt x="0" y="1206246"/>
                    <a:pt x="0" y="1200404"/>
                  </a:cubicBezTo>
                  <a:cubicBezTo>
                    <a:pt x="0" y="852424"/>
                    <a:pt x="329184" y="526796"/>
                    <a:pt x="888619" y="308610"/>
                  </a:cubicBezTo>
                  <a:cubicBezTo>
                    <a:pt x="1449197" y="90043"/>
                    <a:pt x="2187194" y="0"/>
                    <a:pt x="2902839" y="62484"/>
                  </a:cubicBezTo>
                  <a:cubicBezTo>
                    <a:pt x="2904490" y="62611"/>
                    <a:pt x="2906141" y="63119"/>
                    <a:pt x="2907538" y="64008"/>
                  </a:cubicBezTo>
                  <a:cubicBezTo>
                    <a:pt x="2910586" y="65913"/>
                    <a:pt x="2912491" y="69342"/>
                    <a:pt x="2912491" y="72898"/>
                  </a:cubicBezTo>
                  <a:cubicBezTo>
                    <a:pt x="2912491" y="76454"/>
                    <a:pt x="2910713" y="79883"/>
                    <a:pt x="2907665" y="81915"/>
                  </a:cubicBezTo>
                  <a:moveTo>
                    <a:pt x="2896235" y="64135"/>
                  </a:moveTo>
                  <a:lnTo>
                    <a:pt x="2901950" y="73025"/>
                  </a:lnTo>
                  <a:lnTo>
                    <a:pt x="2896362" y="82042"/>
                  </a:lnTo>
                  <a:lnTo>
                    <a:pt x="2901950" y="73025"/>
                  </a:lnTo>
                  <a:lnTo>
                    <a:pt x="2901061" y="83566"/>
                  </a:lnTo>
                  <a:cubicBezTo>
                    <a:pt x="2188083" y="21336"/>
                    <a:pt x="1453388" y="111125"/>
                    <a:pt x="896366" y="328295"/>
                  </a:cubicBezTo>
                  <a:lnTo>
                    <a:pt x="892556" y="318389"/>
                  </a:lnTo>
                  <a:lnTo>
                    <a:pt x="896366" y="328295"/>
                  </a:lnTo>
                  <a:cubicBezTo>
                    <a:pt x="338328" y="545973"/>
                    <a:pt x="21209" y="866648"/>
                    <a:pt x="21209" y="1200404"/>
                  </a:cubicBezTo>
                  <a:lnTo>
                    <a:pt x="10541" y="1200404"/>
                  </a:lnTo>
                  <a:lnTo>
                    <a:pt x="10541" y="1189863"/>
                  </a:lnTo>
                  <a:lnTo>
                    <a:pt x="904621" y="1189863"/>
                  </a:lnTo>
                  <a:lnTo>
                    <a:pt x="904621" y="1200404"/>
                  </a:lnTo>
                  <a:lnTo>
                    <a:pt x="894080" y="1200404"/>
                  </a:lnTo>
                  <a:cubicBezTo>
                    <a:pt x="894080" y="637540"/>
                    <a:pt x="1744853" y="163322"/>
                    <a:pt x="2901061" y="62484"/>
                  </a:cubicBezTo>
                  <a:lnTo>
                    <a:pt x="2901950" y="73025"/>
                  </a:lnTo>
                  <a:lnTo>
                    <a:pt x="2896235" y="64135"/>
                  </a:lnTo>
                  <a:close/>
                </a:path>
              </a:pathLst>
            </a:custGeom>
            <a:grpFill/>
          </p:spPr>
        </p:sp>
        <p:sp>
          <p:nvSpPr>
            <p:cNvPr id="34" name="Freeform 20">
              <a:extLst>
                <a:ext uri="{FF2B5EF4-FFF2-40B4-BE49-F238E27FC236}">
                  <a16:creationId xmlns:a16="http://schemas.microsoft.com/office/drawing/2014/main" id="{C7CD18E2-55B3-B14C-C077-F9B1D599D816}"/>
                </a:ext>
              </a:extLst>
            </p:cNvPr>
            <p:cNvSpPr/>
            <p:nvPr/>
          </p:nvSpPr>
          <p:spPr>
            <a:xfrm>
              <a:off x="0" y="0"/>
              <a:ext cx="6080633" cy="1168273"/>
            </a:xfrm>
            <a:custGeom>
              <a:avLst/>
              <a:gdLst/>
              <a:ahLst/>
              <a:cxnLst/>
              <a:rect l="l" t="t" r="r" b="b"/>
              <a:pathLst>
                <a:path w="6080633" h="1168273">
                  <a:moveTo>
                    <a:pt x="2907665" y="38862"/>
                  </a:moveTo>
                  <a:cubicBezTo>
                    <a:pt x="2906268" y="39751"/>
                    <a:pt x="2904617" y="40386"/>
                    <a:pt x="2902839" y="40513"/>
                  </a:cubicBezTo>
                  <a:cubicBezTo>
                    <a:pt x="1743710" y="141605"/>
                    <a:pt x="915162" y="615315"/>
                    <a:pt x="915162" y="1157351"/>
                  </a:cubicBezTo>
                  <a:cubicBezTo>
                    <a:pt x="915162" y="1160145"/>
                    <a:pt x="914019" y="1162812"/>
                    <a:pt x="912114" y="1164844"/>
                  </a:cubicBezTo>
                  <a:cubicBezTo>
                    <a:pt x="910209" y="1166876"/>
                    <a:pt x="907415" y="1167892"/>
                    <a:pt x="904621" y="1167892"/>
                  </a:cubicBezTo>
                  <a:lnTo>
                    <a:pt x="10541" y="1167892"/>
                  </a:lnTo>
                  <a:cubicBezTo>
                    <a:pt x="4699" y="1167892"/>
                    <a:pt x="0" y="1163193"/>
                    <a:pt x="0" y="1157351"/>
                  </a:cubicBezTo>
                  <a:cubicBezTo>
                    <a:pt x="0" y="512572"/>
                    <a:pt x="1107059" y="0"/>
                    <a:pt x="2454910" y="0"/>
                  </a:cubicBezTo>
                  <a:lnTo>
                    <a:pt x="3348990" y="0"/>
                  </a:lnTo>
                  <a:lnTo>
                    <a:pt x="3348990" y="10541"/>
                  </a:lnTo>
                  <a:lnTo>
                    <a:pt x="3348990" y="0"/>
                  </a:lnTo>
                  <a:cubicBezTo>
                    <a:pt x="4463923" y="0"/>
                    <a:pt x="5443220" y="353568"/>
                    <a:pt x="5725033" y="865505"/>
                  </a:cubicBezTo>
                  <a:lnTo>
                    <a:pt x="5715762" y="870585"/>
                  </a:lnTo>
                  <a:lnTo>
                    <a:pt x="5715762" y="860044"/>
                  </a:lnTo>
                  <a:lnTo>
                    <a:pt x="6069203" y="860044"/>
                  </a:lnTo>
                  <a:cubicBezTo>
                    <a:pt x="6074283" y="860044"/>
                    <a:pt x="6078601" y="863600"/>
                    <a:pt x="6079617" y="868680"/>
                  </a:cubicBezTo>
                  <a:cubicBezTo>
                    <a:pt x="6080633" y="873760"/>
                    <a:pt x="6077839" y="878586"/>
                    <a:pt x="6073140" y="880491"/>
                  </a:cubicBezTo>
                  <a:lnTo>
                    <a:pt x="5350129" y="1167257"/>
                  </a:lnTo>
                  <a:cubicBezTo>
                    <a:pt x="5347843" y="1168146"/>
                    <a:pt x="5345303" y="1168273"/>
                    <a:pt x="5342890" y="1167511"/>
                  </a:cubicBezTo>
                  <a:lnTo>
                    <a:pt x="4464939" y="880745"/>
                  </a:lnTo>
                  <a:cubicBezTo>
                    <a:pt x="4459986" y="879094"/>
                    <a:pt x="4456938" y="874141"/>
                    <a:pt x="4457827" y="869061"/>
                  </a:cubicBezTo>
                  <a:cubicBezTo>
                    <a:pt x="4458716" y="863981"/>
                    <a:pt x="4463034" y="860171"/>
                    <a:pt x="4468241" y="860171"/>
                  </a:cubicBezTo>
                  <a:lnTo>
                    <a:pt x="4821682" y="860171"/>
                  </a:lnTo>
                  <a:lnTo>
                    <a:pt x="4821682" y="870712"/>
                  </a:lnTo>
                  <a:lnTo>
                    <a:pt x="4811141" y="870712"/>
                  </a:lnTo>
                  <a:lnTo>
                    <a:pt x="4821682" y="870712"/>
                  </a:lnTo>
                  <a:lnTo>
                    <a:pt x="4812411" y="875792"/>
                  </a:lnTo>
                  <a:cubicBezTo>
                    <a:pt x="4536821" y="375031"/>
                    <a:pt x="3569208" y="21209"/>
                    <a:pt x="2454910" y="21209"/>
                  </a:cubicBezTo>
                  <a:lnTo>
                    <a:pt x="2454910" y="0"/>
                  </a:lnTo>
                  <a:cubicBezTo>
                    <a:pt x="3569970" y="0"/>
                    <a:pt x="4549140" y="353568"/>
                    <a:pt x="4830953" y="865505"/>
                  </a:cubicBezTo>
                  <a:cubicBezTo>
                    <a:pt x="4831842" y="867029"/>
                    <a:pt x="4832223" y="868807"/>
                    <a:pt x="4832223" y="870585"/>
                  </a:cubicBezTo>
                  <a:cubicBezTo>
                    <a:pt x="4832223" y="876427"/>
                    <a:pt x="4827524" y="881126"/>
                    <a:pt x="4821682" y="881126"/>
                  </a:cubicBezTo>
                  <a:lnTo>
                    <a:pt x="4468241" y="881126"/>
                  </a:lnTo>
                  <a:lnTo>
                    <a:pt x="4468241" y="870585"/>
                  </a:lnTo>
                  <a:lnTo>
                    <a:pt x="4471543" y="860552"/>
                  </a:lnTo>
                  <a:lnTo>
                    <a:pt x="5349621" y="1147191"/>
                  </a:lnTo>
                  <a:lnTo>
                    <a:pt x="5346319" y="1157224"/>
                  </a:lnTo>
                  <a:lnTo>
                    <a:pt x="5342382" y="1147445"/>
                  </a:lnTo>
                  <a:lnTo>
                    <a:pt x="6065139" y="860806"/>
                  </a:lnTo>
                  <a:lnTo>
                    <a:pt x="6069076" y="870585"/>
                  </a:lnTo>
                  <a:lnTo>
                    <a:pt x="6069076" y="881126"/>
                  </a:lnTo>
                  <a:lnTo>
                    <a:pt x="5715635" y="881126"/>
                  </a:lnTo>
                  <a:cubicBezTo>
                    <a:pt x="5711825" y="881126"/>
                    <a:pt x="5708269" y="878967"/>
                    <a:pt x="5706364" y="875665"/>
                  </a:cubicBezTo>
                  <a:cubicBezTo>
                    <a:pt x="5430774" y="375031"/>
                    <a:pt x="4463161" y="21209"/>
                    <a:pt x="3348990" y="21209"/>
                  </a:cubicBezTo>
                  <a:lnTo>
                    <a:pt x="2454910" y="21209"/>
                  </a:lnTo>
                  <a:lnTo>
                    <a:pt x="2454910" y="10541"/>
                  </a:lnTo>
                  <a:lnTo>
                    <a:pt x="2454910" y="21082"/>
                  </a:lnTo>
                  <a:cubicBezTo>
                    <a:pt x="1102868" y="21209"/>
                    <a:pt x="21209" y="535432"/>
                    <a:pt x="21209" y="1157351"/>
                  </a:cubicBezTo>
                  <a:lnTo>
                    <a:pt x="10541" y="1157351"/>
                  </a:lnTo>
                  <a:lnTo>
                    <a:pt x="10541" y="1146810"/>
                  </a:lnTo>
                  <a:lnTo>
                    <a:pt x="904621" y="1146810"/>
                  </a:lnTo>
                  <a:lnTo>
                    <a:pt x="904621" y="1157351"/>
                  </a:lnTo>
                  <a:lnTo>
                    <a:pt x="894080" y="1157351"/>
                  </a:lnTo>
                  <a:cubicBezTo>
                    <a:pt x="894080" y="594487"/>
                    <a:pt x="1744853" y="120269"/>
                    <a:pt x="2901061" y="19431"/>
                  </a:cubicBezTo>
                  <a:lnTo>
                    <a:pt x="2901950" y="29972"/>
                  </a:lnTo>
                  <a:lnTo>
                    <a:pt x="2896235" y="21082"/>
                  </a:lnTo>
                  <a:close/>
                </a:path>
              </a:pathLst>
            </a:custGeom>
            <a:grpFill/>
          </p:spPr>
        </p:sp>
      </p:grpSp>
      <p:pic>
        <p:nvPicPr>
          <p:cNvPr id="36" name="Hình ảnh 35">
            <a:extLst>
              <a:ext uri="{FF2B5EF4-FFF2-40B4-BE49-F238E27FC236}">
                <a16:creationId xmlns:a16="http://schemas.microsoft.com/office/drawing/2014/main" id="{280838E0-02D3-6425-C064-47A44E30C8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512" y="6105327"/>
            <a:ext cx="3420879" cy="3420879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37" name="Group 14">
            <a:extLst>
              <a:ext uri="{FF2B5EF4-FFF2-40B4-BE49-F238E27FC236}">
                <a16:creationId xmlns:a16="http://schemas.microsoft.com/office/drawing/2014/main" id="{08C9B389-DEA5-82D4-38AA-430F1EA94BCF}"/>
              </a:ext>
            </a:extLst>
          </p:cNvPr>
          <p:cNvGrpSpPr/>
          <p:nvPr/>
        </p:nvGrpSpPr>
        <p:grpSpPr>
          <a:xfrm rot="10800000">
            <a:off x="6605684" y="9030895"/>
            <a:ext cx="4617955" cy="875959"/>
            <a:chOff x="0" y="0"/>
            <a:chExt cx="6157273" cy="1167945"/>
          </a:xfrm>
          <a:solidFill>
            <a:srgbClr val="FF0000"/>
          </a:solidFill>
        </p:grpSpPr>
        <p:sp>
          <p:nvSpPr>
            <p:cNvPr id="38" name="Freeform 15">
              <a:extLst>
                <a:ext uri="{FF2B5EF4-FFF2-40B4-BE49-F238E27FC236}">
                  <a16:creationId xmlns:a16="http://schemas.microsoft.com/office/drawing/2014/main" id="{90616336-8467-9532-F134-BADA3BEA69C2}"/>
                </a:ext>
              </a:extLst>
            </p:cNvPr>
            <p:cNvSpPr/>
            <p:nvPr/>
          </p:nvSpPr>
          <p:spPr>
            <a:xfrm>
              <a:off x="2454910" y="10541"/>
              <a:ext cx="3614293" cy="1146810"/>
            </a:xfrm>
            <a:custGeom>
              <a:avLst/>
              <a:gdLst/>
              <a:ahLst/>
              <a:cxnLst/>
              <a:rect l="l" t="t" r="r" b="b"/>
              <a:pathLst>
                <a:path w="3614293" h="1146810">
                  <a:moveTo>
                    <a:pt x="2891409" y="1146810"/>
                  </a:moveTo>
                  <a:lnTo>
                    <a:pt x="2013331" y="860171"/>
                  </a:lnTo>
                  <a:lnTo>
                    <a:pt x="2366772" y="860171"/>
                  </a:lnTo>
                  <a:cubicBezTo>
                    <a:pt x="2088134" y="353822"/>
                    <a:pt x="1114679" y="0"/>
                    <a:pt x="0" y="0"/>
                  </a:cubicBezTo>
                  <a:lnTo>
                    <a:pt x="894080" y="0"/>
                  </a:lnTo>
                  <a:cubicBezTo>
                    <a:pt x="2008759" y="0"/>
                    <a:pt x="2982214" y="353822"/>
                    <a:pt x="3260852" y="860044"/>
                  </a:cubicBezTo>
                  <a:lnTo>
                    <a:pt x="3614293" y="860044"/>
                  </a:lnTo>
                  <a:close/>
                </a:path>
              </a:pathLst>
            </a:custGeom>
            <a:grpFill/>
          </p:spPr>
        </p:sp>
        <p:sp>
          <p:nvSpPr>
            <p:cNvPr id="39" name="Freeform 16">
              <a:extLst>
                <a:ext uri="{FF2B5EF4-FFF2-40B4-BE49-F238E27FC236}">
                  <a16:creationId xmlns:a16="http://schemas.microsoft.com/office/drawing/2014/main" id="{DAFEDCBA-DB7B-0223-EC78-BB55807B27F5}"/>
                </a:ext>
              </a:extLst>
            </p:cNvPr>
            <p:cNvSpPr/>
            <p:nvPr/>
          </p:nvSpPr>
          <p:spPr>
            <a:xfrm>
              <a:off x="10541" y="-32385"/>
              <a:ext cx="2891409" cy="1189736"/>
            </a:xfrm>
            <a:custGeom>
              <a:avLst/>
              <a:gdLst/>
              <a:ahLst/>
              <a:cxnLst/>
              <a:rect l="l" t="t" r="r" b="b"/>
              <a:pathLst>
                <a:path w="2891409" h="1189736">
                  <a:moveTo>
                    <a:pt x="2891409" y="62357"/>
                  </a:moveTo>
                  <a:cubicBezTo>
                    <a:pt x="1733677" y="163322"/>
                    <a:pt x="894080" y="637286"/>
                    <a:pt x="894080" y="1189736"/>
                  </a:cubicBezTo>
                  <a:lnTo>
                    <a:pt x="0" y="1189736"/>
                  </a:lnTo>
                  <a:cubicBezTo>
                    <a:pt x="0" y="848868"/>
                    <a:pt x="323215" y="525653"/>
                    <a:pt x="881888" y="307848"/>
                  </a:cubicBezTo>
                  <a:cubicBezTo>
                    <a:pt x="1440561" y="90043"/>
                    <a:pt x="2177161" y="0"/>
                    <a:pt x="2891409" y="62357"/>
                  </a:cubicBezTo>
                  <a:close/>
                </a:path>
              </a:pathLst>
            </a:custGeom>
            <a:grpFill/>
          </p:spPr>
        </p:sp>
        <p:sp>
          <p:nvSpPr>
            <p:cNvPr id="40" name="Freeform 17">
              <a:extLst>
                <a:ext uri="{FF2B5EF4-FFF2-40B4-BE49-F238E27FC236}">
                  <a16:creationId xmlns:a16="http://schemas.microsoft.com/office/drawing/2014/main" id="{93A2F241-E24C-0D2C-2BC7-4EE603E10028}"/>
                </a:ext>
              </a:extLst>
            </p:cNvPr>
            <p:cNvSpPr/>
            <p:nvPr/>
          </p:nvSpPr>
          <p:spPr>
            <a:xfrm>
              <a:off x="10541" y="10541"/>
              <a:ext cx="6058662" cy="1146810"/>
            </a:xfrm>
            <a:custGeom>
              <a:avLst/>
              <a:gdLst/>
              <a:ahLst/>
              <a:cxnLst/>
              <a:rect l="l" t="t" r="r" b="b"/>
              <a:pathLst>
                <a:path w="6058662" h="1146810">
                  <a:moveTo>
                    <a:pt x="2891409" y="19431"/>
                  </a:moveTo>
                  <a:cubicBezTo>
                    <a:pt x="1733677" y="120396"/>
                    <a:pt x="894080" y="594360"/>
                    <a:pt x="894080" y="1146810"/>
                  </a:cubicBezTo>
                  <a:lnTo>
                    <a:pt x="0" y="1146810"/>
                  </a:lnTo>
                  <a:cubicBezTo>
                    <a:pt x="0" y="513461"/>
                    <a:pt x="1094359" y="0"/>
                    <a:pt x="2444369" y="0"/>
                  </a:cubicBezTo>
                  <a:lnTo>
                    <a:pt x="3338449" y="0"/>
                  </a:lnTo>
                  <a:cubicBezTo>
                    <a:pt x="4453128" y="0"/>
                    <a:pt x="5426583" y="353822"/>
                    <a:pt x="5705221" y="860044"/>
                  </a:cubicBezTo>
                  <a:lnTo>
                    <a:pt x="6058662" y="860044"/>
                  </a:lnTo>
                  <a:lnTo>
                    <a:pt x="5335778" y="1146810"/>
                  </a:lnTo>
                  <a:lnTo>
                    <a:pt x="4457700" y="860171"/>
                  </a:lnTo>
                  <a:lnTo>
                    <a:pt x="4811141" y="860171"/>
                  </a:lnTo>
                  <a:cubicBezTo>
                    <a:pt x="4532503" y="353822"/>
                    <a:pt x="3559048" y="0"/>
                    <a:pt x="2444369" y="0"/>
                  </a:cubicBezTo>
                </a:path>
              </a:pathLst>
            </a:custGeom>
            <a:grpFill/>
          </p:spPr>
        </p:sp>
        <p:sp>
          <p:nvSpPr>
            <p:cNvPr id="41" name="Freeform 18">
              <a:extLst>
                <a:ext uri="{FF2B5EF4-FFF2-40B4-BE49-F238E27FC236}">
                  <a16:creationId xmlns:a16="http://schemas.microsoft.com/office/drawing/2014/main" id="{B7AD5278-12EA-CFA8-8067-A1569B19FE6F}"/>
                </a:ext>
              </a:extLst>
            </p:cNvPr>
            <p:cNvSpPr/>
            <p:nvPr/>
          </p:nvSpPr>
          <p:spPr>
            <a:xfrm>
              <a:off x="2444369" y="0"/>
              <a:ext cx="3636264" cy="1168273"/>
            </a:xfrm>
            <a:custGeom>
              <a:avLst/>
              <a:gdLst/>
              <a:ahLst/>
              <a:cxnLst/>
              <a:rect l="l" t="t" r="r" b="b"/>
              <a:pathLst>
                <a:path w="3636264" h="1168273">
                  <a:moveTo>
                    <a:pt x="2898648" y="1167384"/>
                  </a:moveTo>
                  <a:lnTo>
                    <a:pt x="2020570" y="880745"/>
                  </a:lnTo>
                  <a:cubicBezTo>
                    <a:pt x="2015617" y="879094"/>
                    <a:pt x="2012569" y="874141"/>
                    <a:pt x="2013458" y="869061"/>
                  </a:cubicBezTo>
                  <a:cubicBezTo>
                    <a:pt x="2014347" y="863981"/>
                    <a:pt x="2018665" y="860171"/>
                    <a:pt x="2023872" y="860171"/>
                  </a:cubicBezTo>
                  <a:lnTo>
                    <a:pt x="2377313" y="860171"/>
                  </a:lnTo>
                  <a:lnTo>
                    <a:pt x="2377313" y="870712"/>
                  </a:lnTo>
                  <a:lnTo>
                    <a:pt x="2366772" y="870712"/>
                  </a:lnTo>
                  <a:lnTo>
                    <a:pt x="2377313" y="870712"/>
                  </a:lnTo>
                  <a:lnTo>
                    <a:pt x="2368042" y="875792"/>
                  </a:lnTo>
                  <a:cubicBezTo>
                    <a:pt x="2092452" y="375031"/>
                    <a:pt x="1124839" y="21209"/>
                    <a:pt x="10541" y="21209"/>
                  </a:cubicBezTo>
                  <a:cubicBezTo>
                    <a:pt x="4699" y="21209"/>
                    <a:pt x="0" y="16510"/>
                    <a:pt x="0" y="10668"/>
                  </a:cubicBezTo>
                  <a:cubicBezTo>
                    <a:pt x="0" y="4826"/>
                    <a:pt x="4699" y="127"/>
                    <a:pt x="10541" y="127"/>
                  </a:cubicBezTo>
                  <a:lnTo>
                    <a:pt x="904621" y="127"/>
                  </a:lnTo>
                  <a:cubicBezTo>
                    <a:pt x="2019554" y="127"/>
                    <a:pt x="2998851" y="353695"/>
                    <a:pt x="3280664" y="865632"/>
                  </a:cubicBezTo>
                  <a:lnTo>
                    <a:pt x="3271393" y="870712"/>
                  </a:lnTo>
                  <a:lnTo>
                    <a:pt x="3271393" y="860171"/>
                  </a:lnTo>
                  <a:lnTo>
                    <a:pt x="3624834" y="860171"/>
                  </a:lnTo>
                  <a:cubicBezTo>
                    <a:pt x="3629914" y="860171"/>
                    <a:pt x="3634232" y="863727"/>
                    <a:pt x="3635248" y="868807"/>
                  </a:cubicBezTo>
                  <a:cubicBezTo>
                    <a:pt x="3636264" y="873887"/>
                    <a:pt x="3633470" y="878713"/>
                    <a:pt x="3628771" y="880618"/>
                  </a:cubicBezTo>
                  <a:lnTo>
                    <a:pt x="2905760" y="1167257"/>
                  </a:lnTo>
                  <a:cubicBezTo>
                    <a:pt x="2903474" y="1168146"/>
                    <a:pt x="2900934" y="1168273"/>
                    <a:pt x="2898521" y="1167511"/>
                  </a:cubicBezTo>
                  <a:moveTo>
                    <a:pt x="2905125" y="1147445"/>
                  </a:moveTo>
                  <a:lnTo>
                    <a:pt x="2901823" y="1157478"/>
                  </a:lnTo>
                  <a:lnTo>
                    <a:pt x="2897886" y="1147699"/>
                  </a:lnTo>
                  <a:lnTo>
                    <a:pt x="3620643" y="861060"/>
                  </a:lnTo>
                  <a:lnTo>
                    <a:pt x="3624580" y="870839"/>
                  </a:lnTo>
                  <a:lnTo>
                    <a:pt x="3624580" y="881380"/>
                  </a:lnTo>
                  <a:lnTo>
                    <a:pt x="3271266" y="881380"/>
                  </a:lnTo>
                  <a:cubicBezTo>
                    <a:pt x="3267456" y="881380"/>
                    <a:pt x="3263900" y="879221"/>
                    <a:pt x="3261995" y="875919"/>
                  </a:cubicBezTo>
                  <a:cubicBezTo>
                    <a:pt x="2986405" y="375031"/>
                    <a:pt x="2018792" y="21209"/>
                    <a:pt x="904621" y="21209"/>
                  </a:cubicBezTo>
                  <a:lnTo>
                    <a:pt x="904621" y="10541"/>
                  </a:lnTo>
                  <a:lnTo>
                    <a:pt x="904621" y="21082"/>
                  </a:lnTo>
                  <a:lnTo>
                    <a:pt x="10541" y="21082"/>
                  </a:lnTo>
                  <a:lnTo>
                    <a:pt x="10541" y="10541"/>
                  </a:lnTo>
                  <a:lnTo>
                    <a:pt x="10541" y="0"/>
                  </a:lnTo>
                  <a:cubicBezTo>
                    <a:pt x="1125601" y="0"/>
                    <a:pt x="2104771" y="353568"/>
                    <a:pt x="2386584" y="865505"/>
                  </a:cubicBezTo>
                  <a:cubicBezTo>
                    <a:pt x="2387473" y="867029"/>
                    <a:pt x="2387854" y="868807"/>
                    <a:pt x="2387854" y="870585"/>
                  </a:cubicBezTo>
                  <a:cubicBezTo>
                    <a:pt x="2387854" y="876427"/>
                    <a:pt x="2383155" y="881126"/>
                    <a:pt x="2377313" y="881126"/>
                  </a:cubicBezTo>
                  <a:lnTo>
                    <a:pt x="2023872" y="881126"/>
                  </a:lnTo>
                  <a:lnTo>
                    <a:pt x="2023872" y="870585"/>
                  </a:lnTo>
                  <a:lnTo>
                    <a:pt x="2027174" y="860552"/>
                  </a:lnTo>
                  <a:lnTo>
                    <a:pt x="2905252" y="1147191"/>
                  </a:lnTo>
                  <a:close/>
                </a:path>
              </a:pathLst>
            </a:custGeom>
            <a:grpFill/>
          </p:spPr>
        </p:sp>
        <p:sp>
          <p:nvSpPr>
            <p:cNvPr id="42" name="Freeform 19">
              <a:extLst>
                <a:ext uri="{FF2B5EF4-FFF2-40B4-BE49-F238E27FC236}">
                  <a16:creationId xmlns:a16="http://schemas.microsoft.com/office/drawing/2014/main" id="{C1CA7B5E-AB47-FCB5-B7D4-F66DAECDE254}"/>
                </a:ext>
              </a:extLst>
            </p:cNvPr>
            <p:cNvSpPr/>
            <p:nvPr/>
          </p:nvSpPr>
          <p:spPr>
            <a:xfrm>
              <a:off x="0" y="-43053"/>
              <a:ext cx="2912491" cy="1210945"/>
            </a:xfrm>
            <a:custGeom>
              <a:avLst/>
              <a:gdLst/>
              <a:ahLst/>
              <a:cxnLst/>
              <a:rect l="l" t="t" r="r" b="b"/>
              <a:pathLst>
                <a:path w="2912491" h="1210945">
                  <a:moveTo>
                    <a:pt x="2907665" y="81915"/>
                  </a:moveTo>
                  <a:cubicBezTo>
                    <a:pt x="2906268" y="82804"/>
                    <a:pt x="2904617" y="83439"/>
                    <a:pt x="2902839" y="83566"/>
                  </a:cubicBezTo>
                  <a:cubicBezTo>
                    <a:pt x="1743710" y="184658"/>
                    <a:pt x="915162" y="658368"/>
                    <a:pt x="915162" y="1200404"/>
                  </a:cubicBezTo>
                  <a:cubicBezTo>
                    <a:pt x="915162" y="1203198"/>
                    <a:pt x="914019" y="1205865"/>
                    <a:pt x="912114" y="1207897"/>
                  </a:cubicBezTo>
                  <a:cubicBezTo>
                    <a:pt x="910209" y="1209929"/>
                    <a:pt x="907415" y="1210945"/>
                    <a:pt x="904621" y="1210945"/>
                  </a:cubicBezTo>
                  <a:lnTo>
                    <a:pt x="10541" y="1210945"/>
                  </a:lnTo>
                  <a:cubicBezTo>
                    <a:pt x="4699" y="1210945"/>
                    <a:pt x="0" y="1206246"/>
                    <a:pt x="0" y="1200404"/>
                  </a:cubicBezTo>
                  <a:cubicBezTo>
                    <a:pt x="0" y="852424"/>
                    <a:pt x="329184" y="526796"/>
                    <a:pt x="888619" y="308610"/>
                  </a:cubicBezTo>
                  <a:cubicBezTo>
                    <a:pt x="1449197" y="90043"/>
                    <a:pt x="2187194" y="0"/>
                    <a:pt x="2902839" y="62484"/>
                  </a:cubicBezTo>
                  <a:cubicBezTo>
                    <a:pt x="2904490" y="62611"/>
                    <a:pt x="2906141" y="63119"/>
                    <a:pt x="2907538" y="64008"/>
                  </a:cubicBezTo>
                  <a:cubicBezTo>
                    <a:pt x="2910586" y="65913"/>
                    <a:pt x="2912491" y="69342"/>
                    <a:pt x="2912491" y="72898"/>
                  </a:cubicBezTo>
                  <a:cubicBezTo>
                    <a:pt x="2912491" y="76454"/>
                    <a:pt x="2910713" y="79883"/>
                    <a:pt x="2907665" y="81915"/>
                  </a:cubicBezTo>
                  <a:moveTo>
                    <a:pt x="2896235" y="64135"/>
                  </a:moveTo>
                  <a:lnTo>
                    <a:pt x="2901950" y="73025"/>
                  </a:lnTo>
                  <a:lnTo>
                    <a:pt x="2896362" y="82042"/>
                  </a:lnTo>
                  <a:lnTo>
                    <a:pt x="2901950" y="73025"/>
                  </a:lnTo>
                  <a:lnTo>
                    <a:pt x="2901061" y="83566"/>
                  </a:lnTo>
                  <a:cubicBezTo>
                    <a:pt x="2188083" y="21336"/>
                    <a:pt x="1453388" y="111125"/>
                    <a:pt x="896366" y="328295"/>
                  </a:cubicBezTo>
                  <a:lnTo>
                    <a:pt x="892556" y="318389"/>
                  </a:lnTo>
                  <a:lnTo>
                    <a:pt x="896366" y="328295"/>
                  </a:lnTo>
                  <a:cubicBezTo>
                    <a:pt x="338328" y="545973"/>
                    <a:pt x="21209" y="866648"/>
                    <a:pt x="21209" y="1200404"/>
                  </a:cubicBezTo>
                  <a:lnTo>
                    <a:pt x="10541" y="1200404"/>
                  </a:lnTo>
                  <a:lnTo>
                    <a:pt x="10541" y="1189863"/>
                  </a:lnTo>
                  <a:lnTo>
                    <a:pt x="904621" y="1189863"/>
                  </a:lnTo>
                  <a:lnTo>
                    <a:pt x="904621" y="1200404"/>
                  </a:lnTo>
                  <a:lnTo>
                    <a:pt x="894080" y="1200404"/>
                  </a:lnTo>
                  <a:cubicBezTo>
                    <a:pt x="894080" y="637540"/>
                    <a:pt x="1744853" y="163322"/>
                    <a:pt x="2901061" y="62484"/>
                  </a:cubicBezTo>
                  <a:lnTo>
                    <a:pt x="2901950" y="73025"/>
                  </a:lnTo>
                  <a:lnTo>
                    <a:pt x="2896235" y="64135"/>
                  </a:lnTo>
                  <a:close/>
                </a:path>
              </a:pathLst>
            </a:custGeom>
            <a:grpFill/>
          </p:spPr>
        </p:sp>
        <p:sp>
          <p:nvSpPr>
            <p:cNvPr id="43" name="Freeform 20">
              <a:extLst>
                <a:ext uri="{FF2B5EF4-FFF2-40B4-BE49-F238E27FC236}">
                  <a16:creationId xmlns:a16="http://schemas.microsoft.com/office/drawing/2014/main" id="{D87DCC57-9918-F131-E7E9-D9608742FCC0}"/>
                </a:ext>
              </a:extLst>
            </p:cNvPr>
            <p:cNvSpPr/>
            <p:nvPr/>
          </p:nvSpPr>
          <p:spPr>
            <a:xfrm>
              <a:off x="0" y="0"/>
              <a:ext cx="6080633" cy="1168273"/>
            </a:xfrm>
            <a:custGeom>
              <a:avLst/>
              <a:gdLst/>
              <a:ahLst/>
              <a:cxnLst/>
              <a:rect l="l" t="t" r="r" b="b"/>
              <a:pathLst>
                <a:path w="6080633" h="1168273">
                  <a:moveTo>
                    <a:pt x="2907665" y="38862"/>
                  </a:moveTo>
                  <a:cubicBezTo>
                    <a:pt x="2906268" y="39751"/>
                    <a:pt x="2904617" y="40386"/>
                    <a:pt x="2902839" y="40513"/>
                  </a:cubicBezTo>
                  <a:cubicBezTo>
                    <a:pt x="1743710" y="141605"/>
                    <a:pt x="915162" y="615315"/>
                    <a:pt x="915162" y="1157351"/>
                  </a:cubicBezTo>
                  <a:cubicBezTo>
                    <a:pt x="915162" y="1160145"/>
                    <a:pt x="914019" y="1162812"/>
                    <a:pt x="912114" y="1164844"/>
                  </a:cubicBezTo>
                  <a:cubicBezTo>
                    <a:pt x="910209" y="1166876"/>
                    <a:pt x="907415" y="1167892"/>
                    <a:pt x="904621" y="1167892"/>
                  </a:cubicBezTo>
                  <a:lnTo>
                    <a:pt x="10541" y="1167892"/>
                  </a:lnTo>
                  <a:cubicBezTo>
                    <a:pt x="4699" y="1167892"/>
                    <a:pt x="0" y="1163193"/>
                    <a:pt x="0" y="1157351"/>
                  </a:cubicBezTo>
                  <a:cubicBezTo>
                    <a:pt x="0" y="512572"/>
                    <a:pt x="1107059" y="0"/>
                    <a:pt x="2454910" y="0"/>
                  </a:cubicBezTo>
                  <a:lnTo>
                    <a:pt x="3348990" y="0"/>
                  </a:lnTo>
                  <a:lnTo>
                    <a:pt x="3348990" y="10541"/>
                  </a:lnTo>
                  <a:lnTo>
                    <a:pt x="3348990" y="0"/>
                  </a:lnTo>
                  <a:cubicBezTo>
                    <a:pt x="4463923" y="0"/>
                    <a:pt x="5443220" y="353568"/>
                    <a:pt x="5725033" y="865505"/>
                  </a:cubicBezTo>
                  <a:lnTo>
                    <a:pt x="5715762" y="870585"/>
                  </a:lnTo>
                  <a:lnTo>
                    <a:pt x="5715762" y="860044"/>
                  </a:lnTo>
                  <a:lnTo>
                    <a:pt x="6069203" y="860044"/>
                  </a:lnTo>
                  <a:cubicBezTo>
                    <a:pt x="6074283" y="860044"/>
                    <a:pt x="6078601" y="863600"/>
                    <a:pt x="6079617" y="868680"/>
                  </a:cubicBezTo>
                  <a:cubicBezTo>
                    <a:pt x="6080633" y="873760"/>
                    <a:pt x="6077839" y="878586"/>
                    <a:pt x="6073140" y="880491"/>
                  </a:cubicBezTo>
                  <a:lnTo>
                    <a:pt x="5350129" y="1167257"/>
                  </a:lnTo>
                  <a:cubicBezTo>
                    <a:pt x="5347843" y="1168146"/>
                    <a:pt x="5345303" y="1168273"/>
                    <a:pt x="5342890" y="1167511"/>
                  </a:cubicBezTo>
                  <a:lnTo>
                    <a:pt x="4464939" y="880745"/>
                  </a:lnTo>
                  <a:cubicBezTo>
                    <a:pt x="4459986" y="879094"/>
                    <a:pt x="4456938" y="874141"/>
                    <a:pt x="4457827" y="869061"/>
                  </a:cubicBezTo>
                  <a:cubicBezTo>
                    <a:pt x="4458716" y="863981"/>
                    <a:pt x="4463034" y="860171"/>
                    <a:pt x="4468241" y="860171"/>
                  </a:cubicBezTo>
                  <a:lnTo>
                    <a:pt x="4821682" y="860171"/>
                  </a:lnTo>
                  <a:lnTo>
                    <a:pt x="4821682" y="870712"/>
                  </a:lnTo>
                  <a:lnTo>
                    <a:pt x="4811141" y="870712"/>
                  </a:lnTo>
                  <a:lnTo>
                    <a:pt x="4821682" y="870712"/>
                  </a:lnTo>
                  <a:lnTo>
                    <a:pt x="4812411" y="875792"/>
                  </a:lnTo>
                  <a:cubicBezTo>
                    <a:pt x="4536821" y="375031"/>
                    <a:pt x="3569208" y="21209"/>
                    <a:pt x="2454910" y="21209"/>
                  </a:cubicBezTo>
                  <a:lnTo>
                    <a:pt x="2454910" y="0"/>
                  </a:lnTo>
                  <a:cubicBezTo>
                    <a:pt x="3569970" y="0"/>
                    <a:pt x="4549140" y="353568"/>
                    <a:pt x="4830953" y="865505"/>
                  </a:cubicBezTo>
                  <a:cubicBezTo>
                    <a:pt x="4831842" y="867029"/>
                    <a:pt x="4832223" y="868807"/>
                    <a:pt x="4832223" y="870585"/>
                  </a:cubicBezTo>
                  <a:cubicBezTo>
                    <a:pt x="4832223" y="876427"/>
                    <a:pt x="4827524" y="881126"/>
                    <a:pt x="4821682" y="881126"/>
                  </a:cubicBezTo>
                  <a:lnTo>
                    <a:pt x="4468241" y="881126"/>
                  </a:lnTo>
                  <a:lnTo>
                    <a:pt x="4468241" y="870585"/>
                  </a:lnTo>
                  <a:lnTo>
                    <a:pt x="4471543" y="860552"/>
                  </a:lnTo>
                  <a:lnTo>
                    <a:pt x="5349621" y="1147191"/>
                  </a:lnTo>
                  <a:lnTo>
                    <a:pt x="5346319" y="1157224"/>
                  </a:lnTo>
                  <a:lnTo>
                    <a:pt x="5342382" y="1147445"/>
                  </a:lnTo>
                  <a:lnTo>
                    <a:pt x="6065139" y="860806"/>
                  </a:lnTo>
                  <a:lnTo>
                    <a:pt x="6069076" y="870585"/>
                  </a:lnTo>
                  <a:lnTo>
                    <a:pt x="6069076" y="881126"/>
                  </a:lnTo>
                  <a:lnTo>
                    <a:pt x="5715635" y="881126"/>
                  </a:lnTo>
                  <a:cubicBezTo>
                    <a:pt x="5711825" y="881126"/>
                    <a:pt x="5708269" y="878967"/>
                    <a:pt x="5706364" y="875665"/>
                  </a:cubicBezTo>
                  <a:cubicBezTo>
                    <a:pt x="5430774" y="375031"/>
                    <a:pt x="4463161" y="21209"/>
                    <a:pt x="3348990" y="21209"/>
                  </a:cubicBezTo>
                  <a:lnTo>
                    <a:pt x="2454910" y="21209"/>
                  </a:lnTo>
                  <a:lnTo>
                    <a:pt x="2454910" y="10541"/>
                  </a:lnTo>
                  <a:lnTo>
                    <a:pt x="2454910" y="21082"/>
                  </a:lnTo>
                  <a:cubicBezTo>
                    <a:pt x="1102868" y="21209"/>
                    <a:pt x="21209" y="535432"/>
                    <a:pt x="21209" y="1157351"/>
                  </a:cubicBezTo>
                  <a:lnTo>
                    <a:pt x="10541" y="1157351"/>
                  </a:lnTo>
                  <a:lnTo>
                    <a:pt x="10541" y="1146810"/>
                  </a:lnTo>
                  <a:lnTo>
                    <a:pt x="904621" y="1146810"/>
                  </a:lnTo>
                  <a:lnTo>
                    <a:pt x="904621" y="1157351"/>
                  </a:lnTo>
                  <a:lnTo>
                    <a:pt x="894080" y="1157351"/>
                  </a:lnTo>
                  <a:cubicBezTo>
                    <a:pt x="894080" y="594487"/>
                    <a:pt x="1744853" y="120269"/>
                    <a:pt x="2901061" y="19431"/>
                  </a:cubicBezTo>
                  <a:lnTo>
                    <a:pt x="2901950" y="29972"/>
                  </a:lnTo>
                  <a:lnTo>
                    <a:pt x="2896235" y="21082"/>
                  </a:lnTo>
                  <a:close/>
                </a:path>
              </a:pathLst>
            </a:custGeom>
            <a:grpFill/>
          </p:spPr>
        </p:sp>
      </p:grpSp>
      <p:pic>
        <p:nvPicPr>
          <p:cNvPr id="45" name="Hình ảnh 44">
            <a:extLst>
              <a:ext uri="{FF2B5EF4-FFF2-40B4-BE49-F238E27FC236}">
                <a16:creationId xmlns:a16="http://schemas.microsoft.com/office/drawing/2014/main" id="{3A7B6535-7395-6EED-B212-61AA9FF2CF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798" y="6037346"/>
            <a:ext cx="3455916" cy="3455916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46" name="Group 14">
            <a:extLst>
              <a:ext uri="{FF2B5EF4-FFF2-40B4-BE49-F238E27FC236}">
                <a16:creationId xmlns:a16="http://schemas.microsoft.com/office/drawing/2014/main" id="{1D8F1A79-9031-DEAA-F6B4-6EC6F1E5C8AE}"/>
              </a:ext>
            </a:extLst>
          </p:cNvPr>
          <p:cNvGrpSpPr/>
          <p:nvPr/>
        </p:nvGrpSpPr>
        <p:grpSpPr>
          <a:xfrm rot="16637318">
            <a:off x="1009983" y="4191745"/>
            <a:ext cx="4617955" cy="875959"/>
            <a:chOff x="0" y="0"/>
            <a:chExt cx="6157273" cy="1167945"/>
          </a:xfrm>
          <a:solidFill>
            <a:srgbClr val="FF0000"/>
          </a:solidFill>
        </p:grpSpPr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933E7D45-C13A-823E-F743-73ED012B3C65}"/>
                </a:ext>
              </a:extLst>
            </p:cNvPr>
            <p:cNvSpPr/>
            <p:nvPr/>
          </p:nvSpPr>
          <p:spPr>
            <a:xfrm>
              <a:off x="2454910" y="10541"/>
              <a:ext cx="3614293" cy="1146810"/>
            </a:xfrm>
            <a:custGeom>
              <a:avLst/>
              <a:gdLst/>
              <a:ahLst/>
              <a:cxnLst/>
              <a:rect l="l" t="t" r="r" b="b"/>
              <a:pathLst>
                <a:path w="3614293" h="1146810">
                  <a:moveTo>
                    <a:pt x="2891409" y="1146810"/>
                  </a:moveTo>
                  <a:lnTo>
                    <a:pt x="2013331" y="860171"/>
                  </a:lnTo>
                  <a:lnTo>
                    <a:pt x="2366772" y="860171"/>
                  </a:lnTo>
                  <a:cubicBezTo>
                    <a:pt x="2088134" y="353822"/>
                    <a:pt x="1114679" y="0"/>
                    <a:pt x="0" y="0"/>
                  </a:cubicBezTo>
                  <a:lnTo>
                    <a:pt x="894080" y="0"/>
                  </a:lnTo>
                  <a:cubicBezTo>
                    <a:pt x="2008759" y="0"/>
                    <a:pt x="2982214" y="353822"/>
                    <a:pt x="3260852" y="860044"/>
                  </a:cubicBezTo>
                  <a:lnTo>
                    <a:pt x="3614293" y="860044"/>
                  </a:lnTo>
                  <a:close/>
                </a:path>
              </a:pathLst>
            </a:custGeom>
            <a:grpFill/>
          </p:spPr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F65B36AD-95C1-582D-721D-8D0DDD41ECC9}"/>
                </a:ext>
              </a:extLst>
            </p:cNvPr>
            <p:cNvSpPr/>
            <p:nvPr/>
          </p:nvSpPr>
          <p:spPr>
            <a:xfrm>
              <a:off x="10541" y="-32385"/>
              <a:ext cx="2891409" cy="1189736"/>
            </a:xfrm>
            <a:custGeom>
              <a:avLst/>
              <a:gdLst/>
              <a:ahLst/>
              <a:cxnLst/>
              <a:rect l="l" t="t" r="r" b="b"/>
              <a:pathLst>
                <a:path w="2891409" h="1189736">
                  <a:moveTo>
                    <a:pt x="2891409" y="62357"/>
                  </a:moveTo>
                  <a:cubicBezTo>
                    <a:pt x="1733677" y="163322"/>
                    <a:pt x="894080" y="637286"/>
                    <a:pt x="894080" y="1189736"/>
                  </a:cubicBezTo>
                  <a:lnTo>
                    <a:pt x="0" y="1189736"/>
                  </a:lnTo>
                  <a:cubicBezTo>
                    <a:pt x="0" y="848868"/>
                    <a:pt x="323215" y="525653"/>
                    <a:pt x="881888" y="307848"/>
                  </a:cubicBezTo>
                  <a:cubicBezTo>
                    <a:pt x="1440561" y="90043"/>
                    <a:pt x="2177161" y="0"/>
                    <a:pt x="2891409" y="62357"/>
                  </a:cubicBezTo>
                  <a:close/>
                </a:path>
              </a:pathLst>
            </a:custGeom>
            <a:grpFill/>
          </p:spPr>
        </p:sp>
        <p:sp>
          <p:nvSpPr>
            <p:cNvPr id="49" name="Freeform 17">
              <a:extLst>
                <a:ext uri="{FF2B5EF4-FFF2-40B4-BE49-F238E27FC236}">
                  <a16:creationId xmlns:a16="http://schemas.microsoft.com/office/drawing/2014/main" id="{0CC37DC9-C181-82C2-BAC4-A1EB2A8BBDA7}"/>
                </a:ext>
              </a:extLst>
            </p:cNvPr>
            <p:cNvSpPr/>
            <p:nvPr/>
          </p:nvSpPr>
          <p:spPr>
            <a:xfrm>
              <a:off x="10541" y="10541"/>
              <a:ext cx="6058662" cy="1146810"/>
            </a:xfrm>
            <a:custGeom>
              <a:avLst/>
              <a:gdLst/>
              <a:ahLst/>
              <a:cxnLst/>
              <a:rect l="l" t="t" r="r" b="b"/>
              <a:pathLst>
                <a:path w="6058662" h="1146810">
                  <a:moveTo>
                    <a:pt x="2891409" y="19431"/>
                  </a:moveTo>
                  <a:cubicBezTo>
                    <a:pt x="1733677" y="120396"/>
                    <a:pt x="894080" y="594360"/>
                    <a:pt x="894080" y="1146810"/>
                  </a:cubicBezTo>
                  <a:lnTo>
                    <a:pt x="0" y="1146810"/>
                  </a:lnTo>
                  <a:cubicBezTo>
                    <a:pt x="0" y="513461"/>
                    <a:pt x="1094359" y="0"/>
                    <a:pt x="2444369" y="0"/>
                  </a:cubicBezTo>
                  <a:lnTo>
                    <a:pt x="3338449" y="0"/>
                  </a:lnTo>
                  <a:cubicBezTo>
                    <a:pt x="4453128" y="0"/>
                    <a:pt x="5426583" y="353822"/>
                    <a:pt x="5705221" y="860044"/>
                  </a:cubicBezTo>
                  <a:lnTo>
                    <a:pt x="6058662" y="860044"/>
                  </a:lnTo>
                  <a:lnTo>
                    <a:pt x="5335778" y="1146810"/>
                  </a:lnTo>
                  <a:lnTo>
                    <a:pt x="4457700" y="860171"/>
                  </a:lnTo>
                  <a:lnTo>
                    <a:pt x="4811141" y="860171"/>
                  </a:lnTo>
                  <a:cubicBezTo>
                    <a:pt x="4532503" y="353822"/>
                    <a:pt x="3559048" y="0"/>
                    <a:pt x="2444369" y="0"/>
                  </a:cubicBezTo>
                </a:path>
              </a:pathLst>
            </a:custGeom>
            <a:grpFill/>
          </p:spPr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470EF4D2-7A9A-03B2-7F82-7D568AD90E03}"/>
                </a:ext>
              </a:extLst>
            </p:cNvPr>
            <p:cNvSpPr/>
            <p:nvPr/>
          </p:nvSpPr>
          <p:spPr>
            <a:xfrm>
              <a:off x="2444369" y="0"/>
              <a:ext cx="3636264" cy="1168273"/>
            </a:xfrm>
            <a:custGeom>
              <a:avLst/>
              <a:gdLst/>
              <a:ahLst/>
              <a:cxnLst/>
              <a:rect l="l" t="t" r="r" b="b"/>
              <a:pathLst>
                <a:path w="3636264" h="1168273">
                  <a:moveTo>
                    <a:pt x="2898648" y="1167384"/>
                  </a:moveTo>
                  <a:lnTo>
                    <a:pt x="2020570" y="880745"/>
                  </a:lnTo>
                  <a:cubicBezTo>
                    <a:pt x="2015617" y="879094"/>
                    <a:pt x="2012569" y="874141"/>
                    <a:pt x="2013458" y="869061"/>
                  </a:cubicBezTo>
                  <a:cubicBezTo>
                    <a:pt x="2014347" y="863981"/>
                    <a:pt x="2018665" y="860171"/>
                    <a:pt x="2023872" y="860171"/>
                  </a:cubicBezTo>
                  <a:lnTo>
                    <a:pt x="2377313" y="860171"/>
                  </a:lnTo>
                  <a:lnTo>
                    <a:pt x="2377313" y="870712"/>
                  </a:lnTo>
                  <a:lnTo>
                    <a:pt x="2366772" y="870712"/>
                  </a:lnTo>
                  <a:lnTo>
                    <a:pt x="2377313" y="870712"/>
                  </a:lnTo>
                  <a:lnTo>
                    <a:pt x="2368042" y="875792"/>
                  </a:lnTo>
                  <a:cubicBezTo>
                    <a:pt x="2092452" y="375031"/>
                    <a:pt x="1124839" y="21209"/>
                    <a:pt x="10541" y="21209"/>
                  </a:cubicBezTo>
                  <a:cubicBezTo>
                    <a:pt x="4699" y="21209"/>
                    <a:pt x="0" y="16510"/>
                    <a:pt x="0" y="10668"/>
                  </a:cubicBezTo>
                  <a:cubicBezTo>
                    <a:pt x="0" y="4826"/>
                    <a:pt x="4699" y="127"/>
                    <a:pt x="10541" y="127"/>
                  </a:cubicBezTo>
                  <a:lnTo>
                    <a:pt x="904621" y="127"/>
                  </a:lnTo>
                  <a:cubicBezTo>
                    <a:pt x="2019554" y="127"/>
                    <a:pt x="2998851" y="353695"/>
                    <a:pt x="3280664" y="865632"/>
                  </a:cubicBezTo>
                  <a:lnTo>
                    <a:pt x="3271393" y="870712"/>
                  </a:lnTo>
                  <a:lnTo>
                    <a:pt x="3271393" y="860171"/>
                  </a:lnTo>
                  <a:lnTo>
                    <a:pt x="3624834" y="860171"/>
                  </a:lnTo>
                  <a:cubicBezTo>
                    <a:pt x="3629914" y="860171"/>
                    <a:pt x="3634232" y="863727"/>
                    <a:pt x="3635248" y="868807"/>
                  </a:cubicBezTo>
                  <a:cubicBezTo>
                    <a:pt x="3636264" y="873887"/>
                    <a:pt x="3633470" y="878713"/>
                    <a:pt x="3628771" y="880618"/>
                  </a:cubicBezTo>
                  <a:lnTo>
                    <a:pt x="2905760" y="1167257"/>
                  </a:lnTo>
                  <a:cubicBezTo>
                    <a:pt x="2903474" y="1168146"/>
                    <a:pt x="2900934" y="1168273"/>
                    <a:pt x="2898521" y="1167511"/>
                  </a:cubicBezTo>
                  <a:moveTo>
                    <a:pt x="2905125" y="1147445"/>
                  </a:moveTo>
                  <a:lnTo>
                    <a:pt x="2901823" y="1157478"/>
                  </a:lnTo>
                  <a:lnTo>
                    <a:pt x="2897886" y="1147699"/>
                  </a:lnTo>
                  <a:lnTo>
                    <a:pt x="3620643" y="861060"/>
                  </a:lnTo>
                  <a:lnTo>
                    <a:pt x="3624580" y="870839"/>
                  </a:lnTo>
                  <a:lnTo>
                    <a:pt x="3624580" y="881380"/>
                  </a:lnTo>
                  <a:lnTo>
                    <a:pt x="3271266" y="881380"/>
                  </a:lnTo>
                  <a:cubicBezTo>
                    <a:pt x="3267456" y="881380"/>
                    <a:pt x="3263900" y="879221"/>
                    <a:pt x="3261995" y="875919"/>
                  </a:cubicBezTo>
                  <a:cubicBezTo>
                    <a:pt x="2986405" y="375031"/>
                    <a:pt x="2018792" y="21209"/>
                    <a:pt x="904621" y="21209"/>
                  </a:cubicBezTo>
                  <a:lnTo>
                    <a:pt x="904621" y="10541"/>
                  </a:lnTo>
                  <a:lnTo>
                    <a:pt x="904621" y="21082"/>
                  </a:lnTo>
                  <a:lnTo>
                    <a:pt x="10541" y="21082"/>
                  </a:lnTo>
                  <a:lnTo>
                    <a:pt x="10541" y="10541"/>
                  </a:lnTo>
                  <a:lnTo>
                    <a:pt x="10541" y="0"/>
                  </a:lnTo>
                  <a:cubicBezTo>
                    <a:pt x="1125601" y="0"/>
                    <a:pt x="2104771" y="353568"/>
                    <a:pt x="2386584" y="865505"/>
                  </a:cubicBezTo>
                  <a:cubicBezTo>
                    <a:pt x="2387473" y="867029"/>
                    <a:pt x="2387854" y="868807"/>
                    <a:pt x="2387854" y="870585"/>
                  </a:cubicBezTo>
                  <a:cubicBezTo>
                    <a:pt x="2387854" y="876427"/>
                    <a:pt x="2383155" y="881126"/>
                    <a:pt x="2377313" y="881126"/>
                  </a:cubicBezTo>
                  <a:lnTo>
                    <a:pt x="2023872" y="881126"/>
                  </a:lnTo>
                  <a:lnTo>
                    <a:pt x="2023872" y="870585"/>
                  </a:lnTo>
                  <a:lnTo>
                    <a:pt x="2027174" y="860552"/>
                  </a:lnTo>
                  <a:lnTo>
                    <a:pt x="2905252" y="1147191"/>
                  </a:lnTo>
                  <a:close/>
                </a:path>
              </a:pathLst>
            </a:custGeom>
            <a:grpFill/>
          </p:spPr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C04A4E46-877D-64B7-9E29-7F5DD28B5B3D}"/>
                </a:ext>
              </a:extLst>
            </p:cNvPr>
            <p:cNvSpPr/>
            <p:nvPr/>
          </p:nvSpPr>
          <p:spPr>
            <a:xfrm>
              <a:off x="0" y="-43053"/>
              <a:ext cx="2912491" cy="1210945"/>
            </a:xfrm>
            <a:custGeom>
              <a:avLst/>
              <a:gdLst/>
              <a:ahLst/>
              <a:cxnLst/>
              <a:rect l="l" t="t" r="r" b="b"/>
              <a:pathLst>
                <a:path w="2912491" h="1210945">
                  <a:moveTo>
                    <a:pt x="2907665" y="81915"/>
                  </a:moveTo>
                  <a:cubicBezTo>
                    <a:pt x="2906268" y="82804"/>
                    <a:pt x="2904617" y="83439"/>
                    <a:pt x="2902839" y="83566"/>
                  </a:cubicBezTo>
                  <a:cubicBezTo>
                    <a:pt x="1743710" y="184658"/>
                    <a:pt x="915162" y="658368"/>
                    <a:pt x="915162" y="1200404"/>
                  </a:cubicBezTo>
                  <a:cubicBezTo>
                    <a:pt x="915162" y="1203198"/>
                    <a:pt x="914019" y="1205865"/>
                    <a:pt x="912114" y="1207897"/>
                  </a:cubicBezTo>
                  <a:cubicBezTo>
                    <a:pt x="910209" y="1209929"/>
                    <a:pt x="907415" y="1210945"/>
                    <a:pt x="904621" y="1210945"/>
                  </a:cubicBezTo>
                  <a:lnTo>
                    <a:pt x="10541" y="1210945"/>
                  </a:lnTo>
                  <a:cubicBezTo>
                    <a:pt x="4699" y="1210945"/>
                    <a:pt x="0" y="1206246"/>
                    <a:pt x="0" y="1200404"/>
                  </a:cubicBezTo>
                  <a:cubicBezTo>
                    <a:pt x="0" y="852424"/>
                    <a:pt x="329184" y="526796"/>
                    <a:pt x="888619" y="308610"/>
                  </a:cubicBezTo>
                  <a:cubicBezTo>
                    <a:pt x="1449197" y="90043"/>
                    <a:pt x="2187194" y="0"/>
                    <a:pt x="2902839" y="62484"/>
                  </a:cubicBezTo>
                  <a:cubicBezTo>
                    <a:pt x="2904490" y="62611"/>
                    <a:pt x="2906141" y="63119"/>
                    <a:pt x="2907538" y="64008"/>
                  </a:cubicBezTo>
                  <a:cubicBezTo>
                    <a:pt x="2910586" y="65913"/>
                    <a:pt x="2912491" y="69342"/>
                    <a:pt x="2912491" y="72898"/>
                  </a:cubicBezTo>
                  <a:cubicBezTo>
                    <a:pt x="2912491" y="76454"/>
                    <a:pt x="2910713" y="79883"/>
                    <a:pt x="2907665" y="81915"/>
                  </a:cubicBezTo>
                  <a:moveTo>
                    <a:pt x="2896235" y="64135"/>
                  </a:moveTo>
                  <a:lnTo>
                    <a:pt x="2901950" y="73025"/>
                  </a:lnTo>
                  <a:lnTo>
                    <a:pt x="2896362" y="82042"/>
                  </a:lnTo>
                  <a:lnTo>
                    <a:pt x="2901950" y="73025"/>
                  </a:lnTo>
                  <a:lnTo>
                    <a:pt x="2901061" y="83566"/>
                  </a:lnTo>
                  <a:cubicBezTo>
                    <a:pt x="2188083" y="21336"/>
                    <a:pt x="1453388" y="111125"/>
                    <a:pt x="896366" y="328295"/>
                  </a:cubicBezTo>
                  <a:lnTo>
                    <a:pt x="892556" y="318389"/>
                  </a:lnTo>
                  <a:lnTo>
                    <a:pt x="896366" y="328295"/>
                  </a:lnTo>
                  <a:cubicBezTo>
                    <a:pt x="338328" y="545973"/>
                    <a:pt x="21209" y="866648"/>
                    <a:pt x="21209" y="1200404"/>
                  </a:cubicBezTo>
                  <a:lnTo>
                    <a:pt x="10541" y="1200404"/>
                  </a:lnTo>
                  <a:lnTo>
                    <a:pt x="10541" y="1189863"/>
                  </a:lnTo>
                  <a:lnTo>
                    <a:pt x="904621" y="1189863"/>
                  </a:lnTo>
                  <a:lnTo>
                    <a:pt x="904621" y="1200404"/>
                  </a:lnTo>
                  <a:lnTo>
                    <a:pt x="894080" y="1200404"/>
                  </a:lnTo>
                  <a:cubicBezTo>
                    <a:pt x="894080" y="637540"/>
                    <a:pt x="1744853" y="163322"/>
                    <a:pt x="2901061" y="62484"/>
                  </a:cubicBezTo>
                  <a:lnTo>
                    <a:pt x="2901950" y="73025"/>
                  </a:lnTo>
                  <a:lnTo>
                    <a:pt x="2896235" y="64135"/>
                  </a:lnTo>
                  <a:close/>
                </a:path>
              </a:pathLst>
            </a:custGeom>
            <a:grpFill/>
          </p:spPr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31E17496-FEA5-3C9F-0702-F467DBFD168B}"/>
                </a:ext>
              </a:extLst>
            </p:cNvPr>
            <p:cNvSpPr/>
            <p:nvPr/>
          </p:nvSpPr>
          <p:spPr>
            <a:xfrm>
              <a:off x="0" y="0"/>
              <a:ext cx="6080633" cy="1168273"/>
            </a:xfrm>
            <a:custGeom>
              <a:avLst/>
              <a:gdLst/>
              <a:ahLst/>
              <a:cxnLst/>
              <a:rect l="l" t="t" r="r" b="b"/>
              <a:pathLst>
                <a:path w="6080633" h="1168273">
                  <a:moveTo>
                    <a:pt x="2907665" y="38862"/>
                  </a:moveTo>
                  <a:cubicBezTo>
                    <a:pt x="2906268" y="39751"/>
                    <a:pt x="2904617" y="40386"/>
                    <a:pt x="2902839" y="40513"/>
                  </a:cubicBezTo>
                  <a:cubicBezTo>
                    <a:pt x="1743710" y="141605"/>
                    <a:pt x="915162" y="615315"/>
                    <a:pt x="915162" y="1157351"/>
                  </a:cubicBezTo>
                  <a:cubicBezTo>
                    <a:pt x="915162" y="1160145"/>
                    <a:pt x="914019" y="1162812"/>
                    <a:pt x="912114" y="1164844"/>
                  </a:cubicBezTo>
                  <a:cubicBezTo>
                    <a:pt x="910209" y="1166876"/>
                    <a:pt x="907415" y="1167892"/>
                    <a:pt x="904621" y="1167892"/>
                  </a:cubicBezTo>
                  <a:lnTo>
                    <a:pt x="10541" y="1167892"/>
                  </a:lnTo>
                  <a:cubicBezTo>
                    <a:pt x="4699" y="1167892"/>
                    <a:pt x="0" y="1163193"/>
                    <a:pt x="0" y="1157351"/>
                  </a:cubicBezTo>
                  <a:cubicBezTo>
                    <a:pt x="0" y="512572"/>
                    <a:pt x="1107059" y="0"/>
                    <a:pt x="2454910" y="0"/>
                  </a:cubicBezTo>
                  <a:lnTo>
                    <a:pt x="3348990" y="0"/>
                  </a:lnTo>
                  <a:lnTo>
                    <a:pt x="3348990" y="10541"/>
                  </a:lnTo>
                  <a:lnTo>
                    <a:pt x="3348990" y="0"/>
                  </a:lnTo>
                  <a:cubicBezTo>
                    <a:pt x="4463923" y="0"/>
                    <a:pt x="5443220" y="353568"/>
                    <a:pt x="5725033" y="865505"/>
                  </a:cubicBezTo>
                  <a:lnTo>
                    <a:pt x="5715762" y="870585"/>
                  </a:lnTo>
                  <a:lnTo>
                    <a:pt x="5715762" y="860044"/>
                  </a:lnTo>
                  <a:lnTo>
                    <a:pt x="6069203" y="860044"/>
                  </a:lnTo>
                  <a:cubicBezTo>
                    <a:pt x="6074283" y="860044"/>
                    <a:pt x="6078601" y="863600"/>
                    <a:pt x="6079617" y="868680"/>
                  </a:cubicBezTo>
                  <a:cubicBezTo>
                    <a:pt x="6080633" y="873760"/>
                    <a:pt x="6077839" y="878586"/>
                    <a:pt x="6073140" y="880491"/>
                  </a:cubicBezTo>
                  <a:lnTo>
                    <a:pt x="5350129" y="1167257"/>
                  </a:lnTo>
                  <a:cubicBezTo>
                    <a:pt x="5347843" y="1168146"/>
                    <a:pt x="5345303" y="1168273"/>
                    <a:pt x="5342890" y="1167511"/>
                  </a:cubicBezTo>
                  <a:lnTo>
                    <a:pt x="4464939" y="880745"/>
                  </a:lnTo>
                  <a:cubicBezTo>
                    <a:pt x="4459986" y="879094"/>
                    <a:pt x="4456938" y="874141"/>
                    <a:pt x="4457827" y="869061"/>
                  </a:cubicBezTo>
                  <a:cubicBezTo>
                    <a:pt x="4458716" y="863981"/>
                    <a:pt x="4463034" y="860171"/>
                    <a:pt x="4468241" y="860171"/>
                  </a:cubicBezTo>
                  <a:lnTo>
                    <a:pt x="4821682" y="860171"/>
                  </a:lnTo>
                  <a:lnTo>
                    <a:pt x="4821682" y="870712"/>
                  </a:lnTo>
                  <a:lnTo>
                    <a:pt x="4811141" y="870712"/>
                  </a:lnTo>
                  <a:lnTo>
                    <a:pt x="4821682" y="870712"/>
                  </a:lnTo>
                  <a:lnTo>
                    <a:pt x="4812411" y="875792"/>
                  </a:lnTo>
                  <a:cubicBezTo>
                    <a:pt x="4536821" y="375031"/>
                    <a:pt x="3569208" y="21209"/>
                    <a:pt x="2454910" y="21209"/>
                  </a:cubicBezTo>
                  <a:lnTo>
                    <a:pt x="2454910" y="0"/>
                  </a:lnTo>
                  <a:cubicBezTo>
                    <a:pt x="3569970" y="0"/>
                    <a:pt x="4549140" y="353568"/>
                    <a:pt x="4830953" y="865505"/>
                  </a:cubicBezTo>
                  <a:cubicBezTo>
                    <a:pt x="4831842" y="867029"/>
                    <a:pt x="4832223" y="868807"/>
                    <a:pt x="4832223" y="870585"/>
                  </a:cubicBezTo>
                  <a:cubicBezTo>
                    <a:pt x="4832223" y="876427"/>
                    <a:pt x="4827524" y="881126"/>
                    <a:pt x="4821682" y="881126"/>
                  </a:cubicBezTo>
                  <a:lnTo>
                    <a:pt x="4468241" y="881126"/>
                  </a:lnTo>
                  <a:lnTo>
                    <a:pt x="4468241" y="870585"/>
                  </a:lnTo>
                  <a:lnTo>
                    <a:pt x="4471543" y="860552"/>
                  </a:lnTo>
                  <a:lnTo>
                    <a:pt x="5349621" y="1147191"/>
                  </a:lnTo>
                  <a:lnTo>
                    <a:pt x="5346319" y="1157224"/>
                  </a:lnTo>
                  <a:lnTo>
                    <a:pt x="5342382" y="1147445"/>
                  </a:lnTo>
                  <a:lnTo>
                    <a:pt x="6065139" y="860806"/>
                  </a:lnTo>
                  <a:lnTo>
                    <a:pt x="6069076" y="870585"/>
                  </a:lnTo>
                  <a:lnTo>
                    <a:pt x="6069076" y="881126"/>
                  </a:lnTo>
                  <a:lnTo>
                    <a:pt x="5715635" y="881126"/>
                  </a:lnTo>
                  <a:cubicBezTo>
                    <a:pt x="5711825" y="881126"/>
                    <a:pt x="5708269" y="878967"/>
                    <a:pt x="5706364" y="875665"/>
                  </a:cubicBezTo>
                  <a:cubicBezTo>
                    <a:pt x="5430774" y="375031"/>
                    <a:pt x="4463161" y="21209"/>
                    <a:pt x="3348990" y="21209"/>
                  </a:cubicBezTo>
                  <a:lnTo>
                    <a:pt x="2454910" y="21209"/>
                  </a:lnTo>
                  <a:lnTo>
                    <a:pt x="2454910" y="10541"/>
                  </a:lnTo>
                  <a:lnTo>
                    <a:pt x="2454910" y="21082"/>
                  </a:lnTo>
                  <a:cubicBezTo>
                    <a:pt x="1102868" y="21209"/>
                    <a:pt x="21209" y="535432"/>
                    <a:pt x="21209" y="1157351"/>
                  </a:cubicBezTo>
                  <a:lnTo>
                    <a:pt x="10541" y="1157351"/>
                  </a:lnTo>
                  <a:lnTo>
                    <a:pt x="10541" y="1146810"/>
                  </a:lnTo>
                  <a:lnTo>
                    <a:pt x="904621" y="1146810"/>
                  </a:lnTo>
                  <a:lnTo>
                    <a:pt x="904621" y="1157351"/>
                  </a:lnTo>
                  <a:lnTo>
                    <a:pt x="894080" y="1157351"/>
                  </a:lnTo>
                  <a:cubicBezTo>
                    <a:pt x="894080" y="594487"/>
                    <a:pt x="1744853" y="120269"/>
                    <a:pt x="2901061" y="19431"/>
                  </a:cubicBezTo>
                  <a:lnTo>
                    <a:pt x="2901950" y="29972"/>
                  </a:lnTo>
                  <a:lnTo>
                    <a:pt x="2896235" y="21082"/>
                  </a:lnTo>
                  <a:close/>
                </a:path>
              </a:pathLst>
            </a:custGeom>
            <a:grpFill/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755596-D2F3-7CEE-4A63-75BB534274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 descr="preencoded.png">
            <a:hlinkClick r:id="rId2" tooltip="https://gamma.app/?utm_source=made-with-gamma"/>
            <a:extLst>
              <a:ext uri="{FF2B5EF4-FFF2-40B4-BE49-F238E27FC236}">
                <a16:creationId xmlns:a16="http://schemas.microsoft.com/office/drawing/2014/main" id="{A0B1A245-7E38-3863-CB4A-713F9A577BCF}"/>
              </a:ext>
            </a:extLst>
          </p:cNvPr>
          <p:cNvSpPr/>
          <p:nvPr/>
        </p:nvSpPr>
        <p:spPr>
          <a:xfrm>
            <a:off x="15520463" y="9783536"/>
            <a:ext cx="2153256" cy="514350"/>
          </a:xfrm>
          <a:custGeom>
            <a:avLst/>
            <a:gdLst/>
            <a:ahLst/>
            <a:cxnLst/>
            <a:rect l="l" t="t" r="r" b="b"/>
            <a:pathLst>
              <a:path w="2153256" h="514350">
                <a:moveTo>
                  <a:pt x="0" y="0"/>
                </a:moveTo>
                <a:lnTo>
                  <a:pt x="2153256" y="0"/>
                </a:lnTo>
                <a:lnTo>
                  <a:pt x="2153256" y="514350"/>
                </a:lnTo>
                <a:lnTo>
                  <a:pt x="0" y="5143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AC741702-1003-4808-573C-D852ABF319C2}"/>
              </a:ext>
            </a:extLst>
          </p:cNvPr>
          <p:cNvSpPr txBox="1"/>
          <p:nvPr/>
        </p:nvSpPr>
        <p:spPr>
          <a:xfrm>
            <a:off x="6313942" y="4273034"/>
            <a:ext cx="5660116" cy="5279455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ctr">
              <a:lnSpc>
                <a:spcPts val="6600"/>
              </a:lnSpc>
            </a:pPr>
            <a:r>
              <a:rPr lang="en-US" sz="5500" b="1" dirty="0">
                <a:solidFill>
                  <a:srgbClr val="0066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QUÁ TRÌNH PHÁT TRIỂN CỦA ẾCH</a:t>
            </a:r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621EA014-3EB3-7465-F7B7-81AFC7AFC2C6}"/>
              </a:ext>
            </a:extLst>
          </p:cNvPr>
          <p:cNvGrpSpPr/>
          <p:nvPr/>
        </p:nvGrpSpPr>
        <p:grpSpPr>
          <a:xfrm>
            <a:off x="7073479" y="479699"/>
            <a:ext cx="4617955" cy="875959"/>
            <a:chOff x="0" y="0"/>
            <a:chExt cx="6157273" cy="1167945"/>
          </a:xfrm>
          <a:solidFill>
            <a:srgbClr val="FF0000"/>
          </a:solidFill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2ACAC394-A812-4F96-5F8E-6759094E2B89}"/>
                </a:ext>
              </a:extLst>
            </p:cNvPr>
            <p:cNvSpPr/>
            <p:nvPr/>
          </p:nvSpPr>
          <p:spPr>
            <a:xfrm>
              <a:off x="2454910" y="10541"/>
              <a:ext cx="3614293" cy="1146810"/>
            </a:xfrm>
            <a:custGeom>
              <a:avLst/>
              <a:gdLst/>
              <a:ahLst/>
              <a:cxnLst/>
              <a:rect l="l" t="t" r="r" b="b"/>
              <a:pathLst>
                <a:path w="3614293" h="1146810">
                  <a:moveTo>
                    <a:pt x="2891409" y="1146810"/>
                  </a:moveTo>
                  <a:lnTo>
                    <a:pt x="2013331" y="860171"/>
                  </a:lnTo>
                  <a:lnTo>
                    <a:pt x="2366772" y="860171"/>
                  </a:lnTo>
                  <a:cubicBezTo>
                    <a:pt x="2088134" y="353822"/>
                    <a:pt x="1114679" y="0"/>
                    <a:pt x="0" y="0"/>
                  </a:cubicBezTo>
                  <a:lnTo>
                    <a:pt x="894080" y="0"/>
                  </a:lnTo>
                  <a:cubicBezTo>
                    <a:pt x="2008759" y="0"/>
                    <a:pt x="2982214" y="353822"/>
                    <a:pt x="3260852" y="860044"/>
                  </a:cubicBezTo>
                  <a:lnTo>
                    <a:pt x="3614293" y="860044"/>
                  </a:lnTo>
                  <a:close/>
                </a:path>
              </a:pathLst>
            </a:custGeom>
            <a:grpFill/>
          </p:spPr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84CD0BE6-E4CB-2186-59B2-4F4C1CFC3CB3}"/>
                </a:ext>
              </a:extLst>
            </p:cNvPr>
            <p:cNvSpPr/>
            <p:nvPr/>
          </p:nvSpPr>
          <p:spPr>
            <a:xfrm>
              <a:off x="10541" y="-32385"/>
              <a:ext cx="2891409" cy="1189736"/>
            </a:xfrm>
            <a:custGeom>
              <a:avLst/>
              <a:gdLst/>
              <a:ahLst/>
              <a:cxnLst/>
              <a:rect l="l" t="t" r="r" b="b"/>
              <a:pathLst>
                <a:path w="2891409" h="1189736">
                  <a:moveTo>
                    <a:pt x="2891409" y="62357"/>
                  </a:moveTo>
                  <a:cubicBezTo>
                    <a:pt x="1733677" y="163322"/>
                    <a:pt x="894080" y="637286"/>
                    <a:pt x="894080" y="1189736"/>
                  </a:cubicBezTo>
                  <a:lnTo>
                    <a:pt x="0" y="1189736"/>
                  </a:lnTo>
                  <a:cubicBezTo>
                    <a:pt x="0" y="848868"/>
                    <a:pt x="323215" y="525653"/>
                    <a:pt x="881888" y="307848"/>
                  </a:cubicBezTo>
                  <a:cubicBezTo>
                    <a:pt x="1440561" y="90043"/>
                    <a:pt x="2177161" y="0"/>
                    <a:pt x="2891409" y="62357"/>
                  </a:cubicBezTo>
                  <a:close/>
                </a:path>
              </a:pathLst>
            </a:custGeom>
            <a:grpFill/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E249DECD-BEC5-E72B-249E-3A94070D6600}"/>
                </a:ext>
              </a:extLst>
            </p:cNvPr>
            <p:cNvSpPr/>
            <p:nvPr/>
          </p:nvSpPr>
          <p:spPr>
            <a:xfrm>
              <a:off x="10541" y="10541"/>
              <a:ext cx="6058662" cy="1146810"/>
            </a:xfrm>
            <a:custGeom>
              <a:avLst/>
              <a:gdLst/>
              <a:ahLst/>
              <a:cxnLst/>
              <a:rect l="l" t="t" r="r" b="b"/>
              <a:pathLst>
                <a:path w="6058662" h="1146810">
                  <a:moveTo>
                    <a:pt x="2891409" y="19431"/>
                  </a:moveTo>
                  <a:cubicBezTo>
                    <a:pt x="1733677" y="120396"/>
                    <a:pt x="894080" y="594360"/>
                    <a:pt x="894080" y="1146810"/>
                  </a:cubicBezTo>
                  <a:lnTo>
                    <a:pt x="0" y="1146810"/>
                  </a:lnTo>
                  <a:cubicBezTo>
                    <a:pt x="0" y="513461"/>
                    <a:pt x="1094359" y="0"/>
                    <a:pt x="2444369" y="0"/>
                  </a:cubicBezTo>
                  <a:lnTo>
                    <a:pt x="3338449" y="0"/>
                  </a:lnTo>
                  <a:cubicBezTo>
                    <a:pt x="4453128" y="0"/>
                    <a:pt x="5426583" y="353822"/>
                    <a:pt x="5705221" y="860044"/>
                  </a:cubicBezTo>
                  <a:lnTo>
                    <a:pt x="6058662" y="860044"/>
                  </a:lnTo>
                  <a:lnTo>
                    <a:pt x="5335778" y="1146810"/>
                  </a:lnTo>
                  <a:lnTo>
                    <a:pt x="4457700" y="860171"/>
                  </a:lnTo>
                  <a:lnTo>
                    <a:pt x="4811141" y="860171"/>
                  </a:lnTo>
                  <a:cubicBezTo>
                    <a:pt x="4532503" y="353822"/>
                    <a:pt x="3559048" y="0"/>
                    <a:pt x="2444369" y="0"/>
                  </a:cubicBezTo>
                </a:path>
              </a:pathLst>
            </a:custGeom>
            <a:grpFill/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3A7805C7-3597-3277-0BFE-E99A02E54B61}"/>
                </a:ext>
              </a:extLst>
            </p:cNvPr>
            <p:cNvSpPr/>
            <p:nvPr/>
          </p:nvSpPr>
          <p:spPr>
            <a:xfrm>
              <a:off x="2444369" y="0"/>
              <a:ext cx="3636264" cy="1168273"/>
            </a:xfrm>
            <a:custGeom>
              <a:avLst/>
              <a:gdLst/>
              <a:ahLst/>
              <a:cxnLst/>
              <a:rect l="l" t="t" r="r" b="b"/>
              <a:pathLst>
                <a:path w="3636264" h="1168273">
                  <a:moveTo>
                    <a:pt x="2898648" y="1167384"/>
                  </a:moveTo>
                  <a:lnTo>
                    <a:pt x="2020570" y="880745"/>
                  </a:lnTo>
                  <a:cubicBezTo>
                    <a:pt x="2015617" y="879094"/>
                    <a:pt x="2012569" y="874141"/>
                    <a:pt x="2013458" y="869061"/>
                  </a:cubicBezTo>
                  <a:cubicBezTo>
                    <a:pt x="2014347" y="863981"/>
                    <a:pt x="2018665" y="860171"/>
                    <a:pt x="2023872" y="860171"/>
                  </a:cubicBezTo>
                  <a:lnTo>
                    <a:pt x="2377313" y="860171"/>
                  </a:lnTo>
                  <a:lnTo>
                    <a:pt x="2377313" y="870712"/>
                  </a:lnTo>
                  <a:lnTo>
                    <a:pt x="2366772" y="870712"/>
                  </a:lnTo>
                  <a:lnTo>
                    <a:pt x="2377313" y="870712"/>
                  </a:lnTo>
                  <a:lnTo>
                    <a:pt x="2368042" y="875792"/>
                  </a:lnTo>
                  <a:cubicBezTo>
                    <a:pt x="2092452" y="375031"/>
                    <a:pt x="1124839" y="21209"/>
                    <a:pt x="10541" y="21209"/>
                  </a:cubicBezTo>
                  <a:cubicBezTo>
                    <a:pt x="4699" y="21209"/>
                    <a:pt x="0" y="16510"/>
                    <a:pt x="0" y="10668"/>
                  </a:cubicBezTo>
                  <a:cubicBezTo>
                    <a:pt x="0" y="4826"/>
                    <a:pt x="4699" y="127"/>
                    <a:pt x="10541" y="127"/>
                  </a:cubicBezTo>
                  <a:lnTo>
                    <a:pt x="904621" y="127"/>
                  </a:lnTo>
                  <a:cubicBezTo>
                    <a:pt x="2019554" y="127"/>
                    <a:pt x="2998851" y="353695"/>
                    <a:pt x="3280664" y="865632"/>
                  </a:cubicBezTo>
                  <a:lnTo>
                    <a:pt x="3271393" y="870712"/>
                  </a:lnTo>
                  <a:lnTo>
                    <a:pt x="3271393" y="860171"/>
                  </a:lnTo>
                  <a:lnTo>
                    <a:pt x="3624834" y="860171"/>
                  </a:lnTo>
                  <a:cubicBezTo>
                    <a:pt x="3629914" y="860171"/>
                    <a:pt x="3634232" y="863727"/>
                    <a:pt x="3635248" y="868807"/>
                  </a:cubicBezTo>
                  <a:cubicBezTo>
                    <a:pt x="3636264" y="873887"/>
                    <a:pt x="3633470" y="878713"/>
                    <a:pt x="3628771" y="880618"/>
                  </a:cubicBezTo>
                  <a:lnTo>
                    <a:pt x="2905760" y="1167257"/>
                  </a:lnTo>
                  <a:cubicBezTo>
                    <a:pt x="2903474" y="1168146"/>
                    <a:pt x="2900934" y="1168273"/>
                    <a:pt x="2898521" y="1167511"/>
                  </a:cubicBezTo>
                  <a:moveTo>
                    <a:pt x="2905125" y="1147445"/>
                  </a:moveTo>
                  <a:lnTo>
                    <a:pt x="2901823" y="1157478"/>
                  </a:lnTo>
                  <a:lnTo>
                    <a:pt x="2897886" y="1147699"/>
                  </a:lnTo>
                  <a:lnTo>
                    <a:pt x="3620643" y="861060"/>
                  </a:lnTo>
                  <a:lnTo>
                    <a:pt x="3624580" y="870839"/>
                  </a:lnTo>
                  <a:lnTo>
                    <a:pt x="3624580" y="881380"/>
                  </a:lnTo>
                  <a:lnTo>
                    <a:pt x="3271266" y="881380"/>
                  </a:lnTo>
                  <a:cubicBezTo>
                    <a:pt x="3267456" y="881380"/>
                    <a:pt x="3263900" y="879221"/>
                    <a:pt x="3261995" y="875919"/>
                  </a:cubicBezTo>
                  <a:cubicBezTo>
                    <a:pt x="2986405" y="375031"/>
                    <a:pt x="2018792" y="21209"/>
                    <a:pt x="904621" y="21209"/>
                  </a:cubicBezTo>
                  <a:lnTo>
                    <a:pt x="904621" y="10541"/>
                  </a:lnTo>
                  <a:lnTo>
                    <a:pt x="904621" y="21082"/>
                  </a:lnTo>
                  <a:lnTo>
                    <a:pt x="10541" y="21082"/>
                  </a:lnTo>
                  <a:lnTo>
                    <a:pt x="10541" y="10541"/>
                  </a:lnTo>
                  <a:lnTo>
                    <a:pt x="10541" y="0"/>
                  </a:lnTo>
                  <a:cubicBezTo>
                    <a:pt x="1125601" y="0"/>
                    <a:pt x="2104771" y="353568"/>
                    <a:pt x="2386584" y="865505"/>
                  </a:cubicBezTo>
                  <a:cubicBezTo>
                    <a:pt x="2387473" y="867029"/>
                    <a:pt x="2387854" y="868807"/>
                    <a:pt x="2387854" y="870585"/>
                  </a:cubicBezTo>
                  <a:cubicBezTo>
                    <a:pt x="2387854" y="876427"/>
                    <a:pt x="2383155" y="881126"/>
                    <a:pt x="2377313" y="881126"/>
                  </a:cubicBezTo>
                  <a:lnTo>
                    <a:pt x="2023872" y="881126"/>
                  </a:lnTo>
                  <a:lnTo>
                    <a:pt x="2023872" y="870585"/>
                  </a:lnTo>
                  <a:lnTo>
                    <a:pt x="2027174" y="860552"/>
                  </a:lnTo>
                  <a:lnTo>
                    <a:pt x="2905252" y="1147191"/>
                  </a:lnTo>
                  <a:close/>
                </a:path>
              </a:pathLst>
            </a:custGeom>
            <a:grpFill/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6FCB7CF9-58A3-2B02-B1FF-E572814A52BC}"/>
                </a:ext>
              </a:extLst>
            </p:cNvPr>
            <p:cNvSpPr/>
            <p:nvPr/>
          </p:nvSpPr>
          <p:spPr>
            <a:xfrm>
              <a:off x="0" y="-43053"/>
              <a:ext cx="2912491" cy="1210945"/>
            </a:xfrm>
            <a:custGeom>
              <a:avLst/>
              <a:gdLst/>
              <a:ahLst/>
              <a:cxnLst/>
              <a:rect l="l" t="t" r="r" b="b"/>
              <a:pathLst>
                <a:path w="2912491" h="1210945">
                  <a:moveTo>
                    <a:pt x="2907665" y="81915"/>
                  </a:moveTo>
                  <a:cubicBezTo>
                    <a:pt x="2906268" y="82804"/>
                    <a:pt x="2904617" y="83439"/>
                    <a:pt x="2902839" y="83566"/>
                  </a:cubicBezTo>
                  <a:cubicBezTo>
                    <a:pt x="1743710" y="184658"/>
                    <a:pt x="915162" y="658368"/>
                    <a:pt x="915162" y="1200404"/>
                  </a:cubicBezTo>
                  <a:cubicBezTo>
                    <a:pt x="915162" y="1203198"/>
                    <a:pt x="914019" y="1205865"/>
                    <a:pt x="912114" y="1207897"/>
                  </a:cubicBezTo>
                  <a:cubicBezTo>
                    <a:pt x="910209" y="1209929"/>
                    <a:pt x="907415" y="1210945"/>
                    <a:pt x="904621" y="1210945"/>
                  </a:cubicBezTo>
                  <a:lnTo>
                    <a:pt x="10541" y="1210945"/>
                  </a:lnTo>
                  <a:cubicBezTo>
                    <a:pt x="4699" y="1210945"/>
                    <a:pt x="0" y="1206246"/>
                    <a:pt x="0" y="1200404"/>
                  </a:cubicBezTo>
                  <a:cubicBezTo>
                    <a:pt x="0" y="852424"/>
                    <a:pt x="329184" y="526796"/>
                    <a:pt x="888619" y="308610"/>
                  </a:cubicBezTo>
                  <a:cubicBezTo>
                    <a:pt x="1449197" y="90043"/>
                    <a:pt x="2187194" y="0"/>
                    <a:pt x="2902839" y="62484"/>
                  </a:cubicBezTo>
                  <a:cubicBezTo>
                    <a:pt x="2904490" y="62611"/>
                    <a:pt x="2906141" y="63119"/>
                    <a:pt x="2907538" y="64008"/>
                  </a:cubicBezTo>
                  <a:cubicBezTo>
                    <a:pt x="2910586" y="65913"/>
                    <a:pt x="2912491" y="69342"/>
                    <a:pt x="2912491" y="72898"/>
                  </a:cubicBezTo>
                  <a:cubicBezTo>
                    <a:pt x="2912491" y="76454"/>
                    <a:pt x="2910713" y="79883"/>
                    <a:pt x="2907665" y="81915"/>
                  </a:cubicBezTo>
                  <a:moveTo>
                    <a:pt x="2896235" y="64135"/>
                  </a:moveTo>
                  <a:lnTo>
                    <a:pt x="2901950" y="73025"/>
                  </a:lnTo>
                  <a:lnTo>
                    <a:pt x="2896362" y="82042"/>
                  </a:lnTo>
                  <a:lnTo>
                    <a:pt x="2901950" y="73025"/>
                  </a:lnTo>
                  <a:lnTo>
                    <a:pt x="2901061" y="83566"/>
                  </a:lnTo>
                  <a:cubicBezTo>
                    <a:pt x="2188083" y="21336"/>
                    <a:pt x="1453388" y="111125"/>
                    <a:pt x="896366" y="328295"/>
                  </a:cubicBezTo>
                  <a:lnTo>
                    <a:pt x="892556" y="318389"/>
                  </a:lnTo>
                  <a:lnTo>
                    <a:pt x="896366" y="328295"/>
                  </a:lnTo>
                  <a:cubicBezTo>
                    <a:pt x="338328" y="545973"/>
                    <a:pt x="21209" y="866648"/>
                    <a:pt x="21209" y="1200404"/>
                  </a:cubicBezTo>
                  <a:lnTo>
                    <a:pt x="10541" y="1200404"/>
                  </a:lnTo>
                  <a:lnTo>
                    <a:pt x="10541" y="1189863"/>
                  </a:lnTo>
                  <a:lnTo>
                    <a:pt x="904621" y="1189863"/>
                  </a:lnTo>
                  <a:lnTo>
                    <a:pt x="904621" y="1200404"/>
                  </a:lnTo>
                  <a:lnTo>
                    <a:pt x="894080" y="1200404"/>
                  </a:lnTo>
                  <a:cubicBezTo>
                    <a:pt x="894080" y="637540"/>
                    <a:pt x="1744853" y="163322"/>
                    <a:pt x="2901061" y="62484"/>
                  </a:cubicBezTo>
                  <a:lnTo>
                    <a:pt x="2901950" y="73025"/>
                  </a:lnTo>
                  <a:lnTo>
                    <a:pt x="2896235" y="64135"/>
                  </a:lnTo>
                  <a:close/>
                </a:path>
              </a:pathLst>
            </a:custGeom>
            <a:grpFill/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1AEBFD2C-7EBE-E143-1508-13253FEC3168}"/>
                </a:ext>
              </a:extLst>
            </p:cNvPr>
            <p:cNvSpPr/>
            <p:nvPr/>
          </p:nvSpPr>
          <p:spPr>
            <a:xfrm>
              <a:off x="0" y="0"/>
              <a:ext cx="6080633" cy="1168273"/>
            </a:xfrm>
            <a:custGeom>
              <a:avLst/>
              <a:gdLst/>
              <a:ahLst/>
              <a:cxnLst/>
              <a:rect l="l" t="t" r="r" b="b"/>
              <a:pathLst>
                <a:path w="6080633" h="1168273">
                  <a:moveTo>
                    <a:pt x="2907665" y="38862"/>
                  </a:moveTo>
                  <a:cubicBezTo>
                    <a:pt x="2906268" y="39751"/>
                    <a:pt x="2904617" y="40386"/>
                    <a:pt x="2902839" y="40513"/>
                  </a:cubicBezTo>
                  <a:cubicBezTo>
                    <a:pt x="1743710" y="141605"/>
                    <a:pt x="915162" y="615315"/>
                    <a:pt x="915162" y="1157351"/>
                  </a:cubicBezTo>
                  <a:cubicBezTo>
                    <a:pt x="915162" y="1160145"/>
                    <a:pt x="914019" y="1162812"/>
                    <a:pt x="912114" y="1164844"/>
                  </a:cubicBezTo>
                  <a:cubicBezTo>
                    <a:pt x="910209" y="1166876"/>
                    <a:pt x="907415" y="1167892"/>
                    <a:pt x="904621" y="1167892"/>
                  </a:cubicBezTo>
                  <a:lnTo>
                    <a:pt x="10541" y="1167892"/>
                  </a:lnTo>
                  <a:cubicBezTo>
                    <a:pt x="4699" y="1167892"/>
                    <a:pt x="0" y="1163193"/>
                    <a:pt x="0" y="1157351"/>
                  </a:cubicBezTo>
                  <a:cubicBezTo>
                    <a:pt x="0" y="512572"/>
                    <a:pt x="1107059" y="0"/>
                    <a:pt x="2454910" y="0"/>
                  </a:cubicBezTo>
                  <a:lnTo>
                    <a:pt x="3348990" y="0"/>
                  </a:lnTo>
                  <a:lnTo>
                    <a:pt x="3348990" y="10541"/>
                  </a:lnTo>
                  <a:lnTo>
                    <a:pt x="3348990" y="0"/>
                  </a:lnTo>
                  <a:cubicBezTo>
                    <a:pt x="4463923" y="0"/>
                    <a:pt x="5443220" y="353568"/>
                    <a:pt x="5725033" y="865505"/>
                  </a:cubicBezTo>
                  <a:lnTo>
                    <a:pt x="5715762" y="870585"/>
                  </a:lnTo>
                  <a:lnTo>
                    <a:pt x="5715762" y="860044"/>
                  </a:lnTo>
                  <a:lnTo>
                    <a:pt x="6069203" y="860044"/>
                  </a:lnTo>
                  <a:cubicBezTo>
                    <a:pt x="6074283" y="860044"/>
                    <a:pt x="6078601" y="863600"/>
                    <a:pt x="6079617" y="868680"/>
                  </a:cubicBezTo>
                  <a:cubicBezTo>
                    <a:pt x="6080633" y="873760"/>
                    <a:pt x="6077839" y="878586"/>
                    <a:pt x="6073140" y="880491"/>
                  </a:cubicBezTo>
                  <a:lnTo>
                    <a:pt x="5350129" y="1167257"/>
                  </a:lnTo>
                  <a:cubicBezTo>
                    <a:pt x="5347843" y="1168146"/>
                    <a:pt x="5345303" y="1168273"/>
                    <a:pt x="5342890" y="1167511"/>
                  </a:cubicBezTo>
                  <a:lnTo>
                    <a:pt x="4464939" y="880745"/>
                  </a:lnTo>
                  <a:cubicBezTo>
                    <a:pt x="4459986" y="879094"/>
                    <a:pt x="4456938" y="874141"/>
                    <a:pt x="4457827" y="869061"/>
                  </a:cubicBezTo>
                  <a:cubicBezTo>
                    <a:pt x="4458716" y="863981"/>
                    <a:pt x="4463034" y="860171"/>
                    <a:pt x="4468241" y="860171"/>
                  </a:cubicBezTo>
                  <a:lnTo>
                    <a:pt x="4821682" y="860171"/>
                  </a:lnTo>
                  <a:lnTo>
                    <a:pt x="4821682" y="870712"/>
                  </a:lnTo>
                  <a:lnTo>
                    <a:pt x="4811141" y="870712"/>
                  </a:lnTo>
                  <a:lnTo>
                    <a:pt x="4821682" y="870712"/>
                  </a:lnTo>
                  <a:lnTo>
                    <a:pt x="4812411" y="875792"/>
                  </a:lnTo>
                  <a:cubicBezTo>
                    <a:pt x="4536821" y="375031"/>
                    <a:pt x="3569208" y="21209"/>
                    <a:pt x="2454910" y="21209"/>
                  </a:cubicBezTo>
                  <a:lnTo>
                    <a:pt x="2454910" y="0"/>
                  </a:lnTo>
                  <a:cubicBezTo>
                    <a:pt x="3569970" y="0"/>
                    <a:pt x="4549140" y="353568"/>
                    <a:pt x="4830953" y="865505"/>
                  </a:cubicBezTo>
                  <a:cubicBezTo>
                    <a:pt x="4831842" y="867029"/>
                    <a:pt x="4832223" y="868807"/>
                    <a:pt x="4832223" y="870585"/>
                  </a:cubicBezTo>
                  <a:cubicBezTo>
                    <a:pt x="4832223" y="876427"/>
                    <a:pt x="4827524" y="881126"/>
                    <a:pt x="4821682" y="881126"/>
                  </a:cubicBezTo>
                  <a:lnTo>
                    <a:pt x="4468241" y="881126"/>
                  </a:lnTo>
                  <a:lnTo>
                    <a:pt x="4468241" y="870585"/>
                  </a:lnTo>
                  <a:lnTo>
                    <a:pt x="4471543" y="860552"/>
                  </a:lnTo>
                  <a:lnTo>
                    <a:pt x="5349621" y="1147191"/>
                  </a:lnTo>
                  <a:lnTo>
                    <a:pt x="5346319" y="1157224"/>
                  </a:lnTo>
                  <a:lnTo>
                    <a:pt x="5342382" y="1147445"/>
                  </a:lnTo>
                  <a:lnTo>
                    <a:pt x="6065139" y="860806"/>
                  </a:lnTo>
                  <a:lnTo>
                    <a:pt x="6069076" y="870585"/>
                  </a:lnTo>
                  <a:lnTo>
                    <a:pt x="6069076" y="881126"/>
                  </a:lnTo>
                  <a:lnTo>
                    <a:pt x="5715635" y="881126"/>
                  </a:lnTo>
                  <a:cubicBezTo>
                    <a:pt x="5711825" y="881126"/>
                    <a:pt x="5708269" y="878967"/>
                    <a:pt x="5706364" y="875665"/>
                  </a:cubicBezTo>
                  <a:cubicBezTo>
                    <a:pt x="5430774" y="375031"/>
                    <a:pt x="4463161" y="21209"/>
                    <a:pt x="3348990" y="21209"/>
                  </a:cubicBezTo>
                  <a:lnTo>
                    <a:pt x="2454910" y="21209"/>
                  </a:lnTo>
                  <a:lnTo>
                    <a:pt x="2454910" y="10541"/>
                  </a:lnTo>
                  <a:lnTo>
                    <a:pt x="2454910" y="21082"/>
                  </a:lnTo>
                  <a:cubicBezTo>
                    <a:pt x="1102868" y="21209"/>
                    <a:pt x="21209" y="535432"/>
                    <a:pt x="21209" y="1157351"/>
                  </a:cubicBezTo>
                  <a:lnTo>
                    <a:pt x="10541" y="1157351"/>
                  </a:lnTo>
                  <a:lnTo>
                    <a:pt x="10541" y="1146810"/>
                  </a:lnTo>
                  <a:lnTo>
                    <a:pt x="904621" y="1146810"/>
                  </a:lnTo>
                  <a:lnTo>
                    <a:pt x="904621" y="1157351"/>
                  </a:lnTo>
                  <a:lnTo>
                    <a:pt x="894080" y="1157351"/>
                  </a:lnTo>
                  <a:cubicBezTo>
                    <a:pt x="894080" y="594487"/>
                    <a:pt x="1744853" y="120269"/>
                    <a:pt x="2901061" y="19431"/>
                  </a:cubicBezTo>
                  <a:lnTo>
                    <a:pt x="2901950" y="29972"/>
                  </a:lnTo>
                  <a:lnTo>
                    <a:pt x="2896235" y="21082"/>
                  </a:lnTo>
                  <a:close/>
                </a:path>
              </a:pathLst>
            </a:custGeom>
            <a:grpFill/>
          </p:spPr>
        </p:sp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D6D1EFCF-E562-B746-A3AB-1E23E3914C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456" y="1253158"/>
            <a:ext cx="3376566" cy="3376566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F7D1AE6A-041A-5EE4-74C8-7E732C892B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825" y="1253159"/>
            <a:ext cx="3376566" cy="3376566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28" name="Group 14">
            <a:extLst>
              <a:ext uri="{FF2B5EF4-FFF2-40B4-BE49-F238E27FC236}">
                <a16:creationId xmlns:a16="http://schemas.microsoft.com/office/drawing/2014/main" id="{362DD908-3A74-A18C-A7A3-7B0A81266051}"/>
              </a:ext>
            </a:extLst>
          </p:cNvPr>
          <p:cNvGrpSpPr/>
          <p:nvPr/>
        </p:nvGrpSpPr>
        <p:grpSpPr>
          <a:xfrm rot="5400000">
            <a:off x="12535646" y="4779782"/>
            <a:ext cx="4617955" cy="875959"/>
            <a:chOff x="0" y="0"/>
            <a:chExt cx="6157273" cy="1167945"/>
          </a:xfrm>
          <a:solidFill>
            <a:srgbClr val="FF0000"/>
          </a:solidFill>
        </p:grpSpPr>
        <p:sp>
          <p:nvSpPr>
            <p:cNvPr id="29" name="Freeform 15">
              <a:extLst>
                <a:ext uri="{FF2B5EF4-FFF2-40B4-BE49-F238E27FC236}">
                  <a16:creationId xmlns:a16="http://schemas.microsoft.com/office/drawing/2014/main" id="{ABC4A28D-FEAC-3518-323E-436C51BC25CB}"/>
                </a:ext>
              </a:extLst>
            </p:cNvPr>
            <p:cNvSpPr/>
            <p:nvPr/>
          </p:nvSpPr>
          <p:spPr>
            <a:xfrm>
              <a:off x="2454910" y="10541"/>
              <a:ext cx="3614293" cy="1146810"/>
            </a:xfrm>
            <a:custGeom>
              <a:avLst/>
              <a:gdLst/>
              <a:ahLst/>
              <a:cxnLst/>
              <a:rect l="l" t="t" r="r" b="b"/>
              <a:pathLst>
                <a:path w="3614293" h="1146810">
                  <a:moveTo>
                    <a:pt x="2891409" y="1146810"/>
                  </a:moveTo>
                  <a:lnTo>
                    <a:pt x="2013331" y="860171"/>
                  </a:lnTo>
                  <a:lnTo>
                    <a:pt x="2366772" y="860171"/>
                  </a:lnTo>
                  <a:cubicBezTo>
                    <a:pt x="2088134" y="353822"/>
                    <a:pt x="1114679" y="0"/>
                    <a:pt x="0" y="0"/>
                  </a:cubicBezTo>
                  <a:lnTo>
                    <a:pt x="894080" y="0"/>
                  </a:lnTo>
                  <a:cubicBezTo>
                    <a:pt x="2008759" y="0"/>
                    <a:pt x="2982214" y="353822"/>
                    <a:pt x="3260852" y="860044"/>
                  </a:cubicBezTo>
                  <a:lnTo>
                    <a:pt x="3614293" y="860044"/>
                  </a:lnTo>
                  <a:close/>
                </a:path>
              </a:pathLst>
            </a:custGeom>
            <a:grpFill/>
          </p:spPr>
        </p:sp>
        <p:sp>
          <p:nvSpPr>
            <p:cNvPr id="30" name="Freeform 16">
              <a:extLst>
                <a:ext uri="{FF2B5EF4-FFF2-40B4-BE49-F238E27FC236}">
                  <a16:creationId xmlns:a16="http://schemas.microsoft.com/office/drawing/2014/main" id="{849DE76F-4B8F-95B0-0A71-7A363C36BAE0}"/>
                </a:ext>
              </a:extLst>
            </p:cNvPr>
            <p:cNvSpPr/>
            <p:nvPr/>
          </p:nvSpPr>
          <p:spPr>
            <a:xfrm>
              <a:off x="10541" y="-32385"/>
              <a:ext cx="2891409" cy="1189736"/>
            </a:xfrm>
            <a:custGeom>
              <a:avLst/>
              <a:gdLst/>
              <a:ahLst/>
              <a:cxnLst/>
              <a:rect l="l" t="t" r="r" b="b"/>
              <a:pathLst>
                <a:path w="2891409" h="1189736">
                  <a:moveTo>
                    <a:pt x="2891409" y="62357"/>
                  </a:moveTo>
                  <a:cubicBezTo>
                    <a:pt x="1733677" y="163322"/>
                    <a:pt x="894080" y="637286"/>
                    <a:pt x="894080" y="1189736"/>
                  </a:cubicBezTo>
                  <a:lnTo>
                    <a:pt x="0" y="1189736"/>
                  </a:lnTo>
                  <a:cubicBezTo>
                    <a:pt x="0" y="848868"/>
                    <a:pt x="323215" y="525653"/>
                    <a:pt x="881888" y="307848"/>
                  </a:cubicBezTo>
                  <a:cubicBezTo>
                    <a:pt x="1440561" y="90043"/>
                    <a:pt x="2177161" y="0"/>
                    <a:pt x="2891409" y="62357"/>
                  </a:cubicBezTo>
                  <a:close/>
                </a:path>
              </a:pathLst>
            </a:custGeom>
            <a:grpFill/>
          </p:spPr>
        </p:sp>
        <p:sp>
          <p:nvSpPr>
            <p:cNvPr id="31" name="Freeform 17">
              <a:extLst>
                <a:ext uri="{FF2B5EF4-FFF2-40B4-BE49-F238E27FC236}">
                  <a16:creationId xmlns:a16="http://schemas.microsoft.com/office/drawing/2014/main" id="{27F90775-A41B-6582-5A02-6CF386964006}"/>
                </a:ext>
              </a:extLst>
            </p:cNvPr>
            <p:cNvSpPr/>
            <p:nvPr/>
          </p:nvSpPr>
          <p:spPr>
            <a:xfrm>
              <a:off x="10541" y="10541"/>
              <a:ext cx="6058662" cy="1146810"/>
            </a:xfrm>
            <a:custGeom>
              <a:avLst/>
              <a:gdLst/>
              <a:ahLst/>
              <a:cxnLst/>
              <a:rect l="l" t="t" r="r" b="b"/>
              <a:pathLst>
                <a:path w="6058662" h="1146810">
                  <a:moveTo>
                    <a:pt x="2891409" y="19431"/>
                  </a:moveTo>
                  <a:cubicBezTo>
                    <a:pt x="1733677" y="120396"/>
                    <a:pt x="894080" y="594360"/>
                    <a:pt x="894080" y="1146810"/>
                  </a:cubicBezTo>
                  <a:lnTo>
                    <a:pt x="0" y="1146810"/>
                  </a:lnTo>
                  <a:cubicBezTo>
                    <a:pt x="0" y="513461"/>
                    <a:pt x="1094359" y="0"/>
                    <a:pt x="2444369" y="0"/>
                  </a:cubicBezTo>
                  <a:lnTo>
                    <a:pt x="3338449" y="0"/>
                  </a:lnTo>
                  <a:cubicBezTo>
                    <a:pt x="4453128" y="0"/>
                    <a:pt x="5426583" y="353822"/>
                    <a:pt x="5705221" y="860044"/>
                  </a:cubicBezTo>
                  <a:lnTo>
                    <a:pt x="6058662" y="860044"/>
                  </a:lnTo>
                  <a:lnTo>
                    <a:pt x="5335778" y="1146810"/>
                  </a:lnTo>
                  <a:lnTo>
                    <a:pt x="4457700" y="860171"/>
                  </a:lnTo>
                  <a:lnTo>
                    <a:pt x="4811141" y="860171"/>
                  </a:lnTo>
                  <a:cubicBezTo>
                    <a:pt x="4532503" y="353822"/>
                    <a:pt x="3559048" y="0"/>
                    <a:pt x="2444369" y="0"/>
                  </a:cubicBezTo>
                </a:path>
              </a:pathLst>
            </a:custGeom>
            <a:grpFill/>
          </p:spPr>
        </p:sp>
        <p:sp>
          <p:nvSpPr>
            <p:cNvPr id="32" name="Freeform 18">
              <a:extLst>
                <a:ext uri="{FF2B5EF4-FFF2-40B4-BE49-F238E27FC236}">
                  <a16:creationId xmlns:a16="http://schemas.microsoft.com/office/drawing/2014/main" id="{DD0E4341-2C7C-B471-A559-74A1EC0BAD55}"/>
                </a:ext>
              </a:extLst>
            </p:cNvPr>
            <p:cNvSpPr/>
            <p:nvPr/>
          </p:nvSpPr>
          <p:spPr>
            <a:xfrm>
              <a:off x="2444369" y="0"/>
              <a:ext cx="3636264" cy="1168273"/>
            </a:xfrm>
            <a:custGeom>
              <a:avLst/>
              <a:gdLst/>
              <a:ahLst/>
              <a:cxnLst/>
              <a:rect l="l" t="t" r="r" b="b"/>
              <a:pathLst>
                <a:path w="3636264" h="1168273">
                  <a:moveTo>
                    <a:pt x="2898648" y="1167384"/>
                  </a:moveTo>
                  <a:lnTo>
                    <a:pt x="2020570" y="880745"/>
                  </a:lnTo>
                  <a:cubicBezTo>
                    <a:pt x="2015617" y="879094"/>
                    <a:pt x="2012569" y="874141"/>
                    <a:pt x="2013458" y="869061"/>
                  </a:cubicBezTo>
                  <a:cubicBezTo>
                    <a:pt x="2014347" y="863981"/>
                    <a:pt x="2018665" y="860171"/>
                    <a:pt x="2023872" y="860171"/>
                  </a:cubicBezTo>
                  <a:lnTo>
                    <a:pt x="2377313" y="860171"/>
                  </a:lnTo>
                  <a:lnTo>
                    <a:pt x="2377313" y="870712"/>
                  </a:lnTo>
                  <a:lnTo>
                    <a:pt x="2366772" y="870712"/>
                  </a:lnTo>
                  <a:lnTo>
                    <a:pt x="2377313" y="870712"/>
                  </a:lnTo>
                  <a:lnTo>
                    <a:pt x="2368042" y="875792"/>
                  </a:lnTo>
                  <a:cubicBezTo>
                    <a:pt x="2092452" y="375031"/>
                    <a:pt x="1124839" y="21209"/>
                    <a:pt x="10541" y="21209"/>
                  </a:cubicBezTo>
                  <a:cubicBezTo>
                    <a:pt x="4699" y="21209"/>
                    <a:pt x="0" y="16510"/>
                    <a:pt x="0" y="10668"/>
                  </a:cubicBezTo>
                  <a:cubicBezTo>
                    <a:pt x="0" y="4826"/>
                    <a:pt x="4699" y="127"/>
                    <a:pt x="10541" y="127"/>
                  </a:cubicBezTo>
                  <a:lnTo>
                    <a:pt x="904621" y="127"/>
                  </a:lnTo>
                  <a:cubicBezTo>
                    <a:pt x="2019554" y="127"/>
                    <a:pt x="2998851" y="353695"/>
                    <a:pt x="3280664" y="865632"/>
                  </a:cubicBezTo>
                  <a:lnTo>
                    <a:pt x="3271393" y="870712"/>
                  </a:lnTo>
                  <a:lnTo>
                    <a:pt x="3271393" y="860171"/>
                  </a:lnTo>
                  <a:lnTo>
                    <a:pt x="3624834" y="860171"/>
                  </a:lnTo>
                  <a:cubicBezTo>
                    <a:pt x="3629914" y="860171"/>
                    <a:pt x="3634232" y="863727"/>
                    <a:pt x="3635248" y="868807"/>
                  </a:cubicBezTo>
                  <a:cubicBezTo>
                    <a:pt x="3636264" y="873887"/>
                    <a:pt x="3633470" y="878713"/>
                    <a:pt x="3628771" y="880618"/>
                  </a:cubicBezTo>
                  <a:lnTo>
                    <a:pt x="2905760" y="1167257"/>
                  </a:lnTo>
                  <a:cubicBezTo>
                    <a:pt x="2903474" y="1168146"/>
                    <a:pt x="2900934" y="1168273"/>
                    <a:pt x="2898521" y="1167511"/>
                  </a:cubicBezTo>
                  <a:moveTo>
                    <a:pt x="2905125" y="1147445"/>
                  </a:moveTo>
                  <a:lnTo>
                    <a:pt x="2901823" y="1157478"/>
                  </a:lnTo>
                  <a:lnTo>
                    <a:pt x="2897886" y="1147699"/>
                  </a:lnTo>
                  <a:lnTo>
                    <a:pt x="3620643" y="861060"/>
                  </a:lnTo>
                  <a:lnTo>
                    <a:pt x="3624580" y="870839"/>
                  </a:lnTo>
                  <a:lnTo>
                    <a:pt x="3624580" y="881380"/>
                  </a:lnTo>
                  <a:lnTo>
                    <a:pt x="3271266" y="881380"/>
                  </a:lnTo>
                  <a:cubicBezTo>
                    <a:pt x="3267456" y="881380"/>
                    <a:pt x="3263900" y="879221"/>
                    <a:pt x="3261995" y="875919"/>
                  </a:cubicBezTo>
                  <a:cubicBezTo>
                    <a:pt x="2986405" y="375031"/>
                    <a:pt x="2018792" y="21209"/>
                    <a:pt x="904621" y="21209"/>
                  </a:cubicBezTo>
                  <a:lnTo>
                    <a:pt x="904621" y="10541"/>
                  </a:lnTo>
                  <a:lnTo>
                    <a:pt x="904621" y="21082"/>
                  </a:lnTo>
                  <a:lnTo>
                    <a:pt x="10541" y="21082"/>
                  </a:lnTo>
                  <a:lnTo>
                    <a:pt x="10541" y="10541"/>
                  </a:lnTo>
                  <a:lnTo>
                    <a:pt x="10541" y="0"/>
                  </a:lnTo>
                  <a:cubicBezTo>
                    <a:pt x="1125601" y="0"/>
                    <a:pt x="2104771" y="353568"/>
                    <a:pt x="2386584" y="865505"/>
                  </a:cubicBezTo>
                  <a:cubicBezTo>
                    <a:pt x="2387473" y="867029"/>
                    <a:pt x="2387854" y="868807"/>
                    <a:pt x="2387854" y="870585"/>
                  </a:cubicBezTo>
                  <a:cubicBezTo>
                    <a:pt x="2387854" y="876427"/>
                    <a:pt x="2383155" y="881126"/>
                    <a:pt x="2377313" y="881126"/>
                  </a:cubicBezTo>
                  <a:lnTo>
                    <a:pt x="2023872" y="881126"/>
                  </a:lnTo>
                  <a:lnTo>
                    <a:pt x="2023872" y="870585"/>
                  </a:lnTo>
                  <a:lnTo>
                    <a:pt x="2027174" y="860552"/>
                  </a:lnTo>
                  <a:lnTo>
                    <a:pt x="2905252" y="1147191"/>
                  </a:lnTo>
                  <a:close/>
                </a:path>
              </a:pathLst>
            </a:custGeom>
            <a:grpFill/>
          </p:spPr>
        </p:sp>
        <p:sp>
          <p:nvSpPr>
            <p:cNvPr id="33" name="Freeform 19">
              <a:extLst>
                <a:ext uri="{FF2B5EF4-FFF2-40B4-BE49-F238E27FC236}">
                  <a16:creationId xmlns:a16="http://schemas.microsoft.com/office/drawing/2014/main" id="{AA612577-CF06-6AF3-FB53-02DBA893C921}"/>
                </a:ext>
              </a:extLst>
            </p:cNvPr>
            <p:cNvSpPr/>
            <p:nvPr/>
          </p:nvSpPr>
          <p:spPr>
            <a:xfrm>
              <a:off x="0" y="-43053"/>
              <a:ext cx="2912491" cy="1210945"/>
            </a:xfrm>
            <a:custGeom>
              <a:avLst/>
              <a:gdLst/>
              <a:ahLst/>
              <a:cxnLst/>
              <a:rect l="l" t="t" r="r" b="b"/>
              <a:pathLst>
                <a:path w="2912491" h="1210945">
                  <a:moveTo>
                    <a:pt x="2907665" y="81915"/>
                  </a:moveTo>
                  <a:cubicBezTo>
                    <a:pt x="2906268" y="82804"/>
                    <a:pt x="2904617" y="83439"/>
                    <a:pt x="2902839" y="83566"/>
                  </a:cubicBezTo>
                  <a:cubicBezTo>
                    <a:pt x="1743710" y="184658"/>
                    <a:pt x="915162" y="658368"/>
                    <a:pt x="915162" y="1200404"/>
                  </a:cubicBezTo>
                  <a:cubicBezTo>
                    <a:pt x="915162" y="1203198"/>
                    <a:pt x="914019" y="1205865"/>
                    <a:pt x="912114" y="1207897"/>
                  </a:cubicBezTo>
                  <a:cubicBezTo>
                    <a:pt x="910209" y="1209929"/>
                    <a:pt x="907415" y="1210945"/>
                    <a:pt x="904621" y="1210945"/>
                  </a:cubicBezTo>
                  <a:lnTo>
                    <a:pt x="10541" y="1210945"/>
                  </a:lnTo>
                  <a:cubicBezTo>
                    <a:pt x="4699" y="1210945"/>
                    <a:pt x="0" y="1206246"/>
                    <a:pt x="0" y="1200404"/>
                  </a:cubicBezTo>
                  <a:cubicBezTo>
                    <a:pt x="0" y="852424"/>
                    <a:pt x="329184" y="526796"/>
                    <a:pt x="888619" y="308610"/>
                  </a:cubicBezTo>
                  <a:cubicBezTo>
                    <a:pt x="1449197" y="90043"/>
                    <a:pt x="2187194" y="0"/>
                    <a:pt x="2902839" y="62484"/>
                  </a:cubicBezTo>
                  <a:cubicBezTo>
                    <a:pt x="2904490" y="62611"/>
                    <a:pt x="2906141" y="63119"/>
                    <a:pt x="2907538" y="64008"/>
                  </a:cubicBezTo>
                  <a:cubicBezTo>
                    <a:pt x="2910586" y="65913"/>
                    <a:pt x="2912491" y="69342"/>
                    <a:pt x="2912491" y="72898"/>
                  </a:cubicBezTo>
                  <a:cubicBezTo>
                    <a:pt x="2912491" y="76454"/>
                    <a:pt x="2910713" y="79883"/>
                    <a:pt x="2907665" y="81915"/>
                  </a:cubicBezTo>
                  <a:moveTo>
                    <a:pt x="2896235" y="64135"/>
                  </a:moveTo>
                  <a:lnTo>
                    <a:pt x="2901950" y="73025"/>
                  </a:lnTo>
                  <a:lnTo>
                    <a:pt x="2896362" y="82042"/>
                  </a:lnTo>
                  <a:lnTo>
                    <a:pt x="2901950" y="73025"/>
                  </a:lnTo>
                  <a:lnTo>
                    <a:pt x="2901061" y="83566"/>
                  </a:lnTo>
                  <a:cubicBezTo>
                    <a:pt x="2188083" y="21336"/>
                    <a:pt x="1453388" y="111125"/>
                    <a:pt x="896366" y="328295"/>
                  </a:cubicBezTo>
                  <a:lnTo>
                    <a:pt x="892556" y="318389"/>
                  </a:lnTo>
                  <a:lnTo>
                    <a:pt x="896366" y="328295"/>
                  </a:lnTo>
                  <a:cubicBezTo>
                    <a:pt x="338328" y="545973"/>
                    <a:pt x="21209" y="866648"/>
                    <a:pt x="21209" y="1200404"/>
                  </a:cubicBezTo>
                  <a:lnTo>
                    <a:pt x="10541" y="1200404"/>
                  </a:lnTo>
                  <a:lnTo>
                    <a:pt x="10541" y="1189863"/>
                  </a:lnTo>
                  <a:lnTo>
                    <a:pt x="904621" y="1189863"/>
                  </a:lnTo>
                  <a:lnTo>
                    <a:pt x="904621" y="1200404"/>
                  </a:lnTo>
                  <a:lnTo>
                    <a:pt x="894080" y="1200404"/>
                  </a:lnTo>
                  <a:cubicBezTo>
                    <a:pt x="894080" y="637540"/>
                    <a:pt x="1744853" y="163322"/>
                    <a:pt x="2901061" y="62484"/>
                  </a:cubicBezTo>
                  <a:lnTo>
                    <a:pt x="2901950" y="73025"/>
                  </a:lnTo>
                  <a:lnTo>
                    <a:pt x="2896235" y="64135"/>
                  </a:lnTo>
                  <a:close/>
                </a:path>
              </a:pathLst>
            </a:custGeom>
            <a:grpFill/>
          </p:spPr>
        </p:sp>
        <p:sp>
          <p:nvSpPr>
            <p:cNvPr id="34" name="Freeform 20">
              <a:extLst>
                <a:ext uri="{FF2B5EF4-FFF2-40B4-BE49-F238E27FC236}">
                  <a16:creationId xmlns:a16="http://schemas.microsoft.com/office/drawing/2014/main" id="{DDDAE186-76FC-35EA-59C9-0495A894F6FB}"/>
                </a:ext>
              </a:extLst>
            </p:cNvPr>
            <p:cNvSpPr/>
            <p:nvPr/>
          </p:nvSpPr>
          <p:spPr>
            <a:xfrm>
              <a:off x="0" y="0"/>
              <a:ext cx="6080633" cy="1168273"/>
            </a:xfrm>
            <a:custGeom>
              <a:avLst/>
              <a:gdLst/>
              <a:ahLst/>
              <a:cxnLst/>
              <a:rect l="l" t="t" r="r" b="b"/>
              <a:pathLst>
                <a:path w="6080633" h="1168273">
                  <a:moveTo>
                    <a:pt x="2907665" y="38862"/>
                  </a:moveTo>
                  <a:cubicBezTo>
                    <a:pt x="2906268" y="39751"/>
                    <a:pt x="2904617" y="40386"/>
                    <a:pt x="2902839" y="40513"/>
                  </a:cubicBezTo>
                  <a:cubicBezTo>
                    <a:pt x="1743710" y="141605"/>
                    <a:pt x="915162" y="615315"/>
                    <a:pt x="915162" y="1157351"/>
                  </a:cubicBezTo>
                  <a:cubicBezTo>
                    <a:pt x="915162" y="1160145"/>
                    <a:pt x="914019" y="1162812"/>
                    <a:pt x="912114" y="1164844"/>
                  </a:cubicBezTo>
                  <a:cubicBezTo>
                    <a:pt x="910209" y="1166876"/>
                    <a:pt x="907415" y="1167892"/>
                    <a:pt x="904621" y="1167892"/>
                  </a:cubicBezTo>
                  <a:lnTo>
                    <a:pt x="10541" y="1167892"/>
                  </a:lnTo>
                  <a:cubicBezTo>
                    <a:pt x="4699" y="1167892"/>
                    <a:pt x="0" y="1163193"/>
                    <a:pt x="0" y="1157351"/>
                  </a:cubicBezTo>
                  <a:cubicBezTo>
                    <a:pt x="0" y="512572"/>
                    <a:pt x="1107059" y="0"/>
                    <a:pt x="2454910" y="0"/>
                  </a:cubicBezTo>
                  <a:lnTo>
                    <a:pt x="3348990" y="0"/>
                  </a:lnTo>
                  <a:lnTo>
                    <a:pt x="3348990" y="10541"/>
                  </a:lnTo>
                  <a:lnTo>
                    <a:pt x="3348990" y="0"/>
                  </a:lnTo>
                  <a:cubicBezTo>
                    <a:pt x="4463923" y="0"/>
                    <a:pt x="5443220" y="353568"/>
                    <a:pt x="5725033" y="865505"/>
                  </a:cubicBezTo>
                  <a:lnTo>
                    <a:pt x="5715762" y="870585"/>
                  </a:lnTo>
                  <a:lnTo>
                    <a:pt x="5715762" y="860044"/>
                  </a:lnTo>
                  <a:lnTo>
                    <a:pt x="6069203" y="860044"/>
                  </a:lnTo>
                  <a:cubicBezTo>
                    <a:pt x="6074283" y="860044"/>
                    <a:pt x="6078601" y="863600"/>
                    <a:pt x="6079617" y="868680"/>
                  </a:cubicBezTo>
                  <a:cubicBezTo>
                    <a:pt x="6080633" y="873760"/>
                    <a:pt x="6077839" y="878586"/>
                    <a:pt x="6073140" y="880491"/>
                  </a:cubicBezTo>
                  <a:lnTo>
                    <a:pt x="5350129" y="1167257"/>
                  </a:lnTo>
                  <a:cubicBezTo>
                    <a:pt x="5347843" y="1168146"/>
                    <a:pt x="5345303" y="1168273"/>
                    <a:pt x="5342890" y="1167511"/>
                  </a:cubicBezTo>
                  <a:lnTo>
                    <a:pt x="4464939" y="880745"/>
                  </a:lnTo>
                  <a:cubicBezTo>
                    <a:pt x="4459986" y="879094"/>
                    <a:pt x="4456938" y="874141"/>
                    <a:pt x="4457827" y="869061"/>
                  </a:cubicBezTo>
                  <a:cubicBezTo>
                    <a:pt x="4458716" y="863981"/>
                    <a:pt x="4463034" y="860171"/>
                    <a:pt x="4468241" y="860171"/>
                  </a:cubicBezTo>
                  <a:lnTo>
                    <a:pt x="4821682" y="860171"/>
                  </a:lnTo>
                  <a:lnTo>
                    <a:pt x="4821682" y="870712"/>
                  </a:lnTo>
                  <a:lnTo>
                    <a:pt x="4811141" y="870712"/>
                  </a:lnTo>
                  <a:lnTo>
                    <a:pt x="4821682" y="870712"/>
                  </a:lnTo>
                  <a:lnTo>
                    <a:pt x="4812411" y="875792"/>
                  </a:lnTo>
                  <a:cubicBezTo>
                    <a:pt x="4536821" y="375031"/>
                    <a:pt x="3569208" y="21209"/>
                    <a:pt x="2454910" y="21209"/>
                  </a:cubicBezTo>
                  <a:lnTo>
                    <a:pt x="2454910" y="0"/>
                  </a:lnTo>
                  <a:cubicBezTo>
                    <a:pt x="3569970" y="0"/>
                    <a:pt x="4549140" y="353568"/>
                    <a:pt x="4830953" y="865505"/>
                  </a:cubicBezTo>
                  <a:cubicBezTo>
                    <a:pt x="4831842" y="867029"/>
                    <a:pt x="4832223" y="868807"/>
                    <a:pt x="4832223" y="870585"/>
                  </a:cubicBezTo>
                  <a:cubicBezTo>
                    <a:pt x="4832223" y="876427"/>
                    <a:pt x="4827524" y="881126"/>
                    <a:pt x="4821682" y="881126"/>
                  </a:cubicBezTo>
                  <a:lnTo>
                    <a:pt x="4468241" y="881126"/>
                  </a:lnTo>
                  <a:lnTo>
                    <a:pt x="4468241" y="870585"/>
                  </a:lnTo>
                  <a:lnTo>
                    <a:pt x="4471543" y="860552"/>
                  </a:lnTo>
                  <a:lnTo>
                    <a:pt x="5349621" y="1147191"/>
                  </a:lnTo>
                  <a:lnTo>
                    <a:pt x="5346319" y="1157224"/>
                  </a:lnTo>
                  <a:lnTo>
                    <a:pt x="5342382" y="1147445"/>
                  </a:lnTo>
                  <a:lnTo>
                    <a:pt x="6065139" y="860806"/>
                  </a:lnTo>
                  <a:lnTo>
                    <a:pt x="6069076" y="870585"/>
                  </a:lnTo>
                  <a:lnTo>
                    <a:pt x="6069076" y="881126"/>
                  </a:lnTo>
                  <a:lnTo>
                    <a:pt x="5715635" y="881126"/>
                  </a:lnTo>
                  <a:cubicBezTo>
                    <a:pt x="5711825" y="881126"/>
                    <a:pt x="5708269" y="878967"/>
                    <a:pt x="5706364" y="875665"/>
                  </a:cubicBezTo>
                  <a:cubicBezTo>
                    <a:pt x="5430774" y="375031"/>
                    <a:pt x="4463161" y="21209"/>
                    <a:pt x="3348990" y="21209"/>
                  </a:cubicBezTo>
                  <a:lnTo>
                    <a:pt x="2454910" y="21209"/>
                  </a:lnTo>
                  <a:lnTo>
                    <a:pt x="2454910" y="10541"/>
                  </a:lnTo>
                  <a:lnTo>
                    <a:pt x="2454910" y="21082"/>
                  </a:lnTo>
                  <a:cubicBezTo>
                    <a:pt x="1102868" y="21209"/>
                    <a:pt x="21209" y="535432"/>
                    <a:pt x="21209" y="1157351"/>
                  </a:cubicBezTo>
                  <a:lnTo>
                    <a:pt x="10541" y="1157351"/>
                  </a:lnTo>
                  <a:lnTo>
                    <a:pt x="10541" y="1146810"/>
                  </a:lnTo>
                  <a:lnTo>
                    <a:pt x="904621" y="1146810"/>
                  </a:lnTo>
                  <a:lnTo>
                    <a:pt x="904621" y="1157351"/>
                  </a:lnTo>
                  <a:lnTo>
                    <a:pt x="894080" y="1157351"/>
                  </a:lnTo>
                  <a:cubicBezTo>
                    <a:pt x="894080" y="594487"/>
                    <a:pt x="1744853" y="120269"/>
                    <a:pt x="2901061" y="19431"/>
                  </a:cubicBezTo>
                  <a:lnTo>
                    <a:pt x="2901950" y="29972"/>
                  </a:lnTo>
                  <a:lnTo>
                    <a:pt x="2896235" y="21082"/>
                  </a:lnTo>
                  <a:close/>
                </a:path>
              </a:pathLst>
            </a:custGeom>
            <a:grpFill/>
          </p:spPr>
        </p:sp>
      </p:grpSp>
      <p:pic>
        <p:nvPicPr>
          <p:cNvPr id="36" name="Hình ảnh 35">
            <a:extLst>
              <a:ext uri="{FF2B5EF4-FFF2-40B4-BE49-F238E27FC236}">
                <a16:creationId xmlns:a16="http://schemas.microsoft.com/office/drawing/2014/main" id="{323CF1D2-F0A7-F289-1FFE-EC1E3006CD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512" y="6105327"/>
            <a:ext cx="3420879" cy="3420879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37" name="Group 14">
            <a:extLst>
              <a:ext uri="{FF2B5EF4-FFF2-40B4-BE49-F238E27FC236}">
                <a16:creationId xmlns:a16="http://schemas.microsoft.com/office/drawing/2014/main" id="{9533FAD8-0F94-9322-D163-D6342BF302EE}"/>
              </a:ext>
            </a:extLst>
          </p:cNvPr>
          <p:cNvGrpSpPr/>
          <p:nvPr/>
        </p:nvGrpSpPr>
        <p:grpSpPr>
          <a:xfrm rot="10800000">
            <a:off x="6605684" y="9030895"/>
            <a:ext cx="4617955" cy="875959"/>
            <a:chOff x="0" y="0"/>
            <a:chExt cx="6157273" cy="1167945"/>
          </a:xfrm>
          <a:solidFill>
            <a:srgbClr val="FF0000"/>
          </a:solidFill>
        </p:grpSpPr>
        <p:sp>
          <p:nvSpPr>
            <p:cNvPr id="38" name="Freeform 15">
              <a:extLst>
                <a:ext uri="{FF2B5EF4-FFF2-40B4-BE49-F238E27FC236}">
                  <a16:creationId xmlns:a16="http://schemas.microsoft.com/office/drawing/2014/main" id="{E9EF5C23-4F68-6A2D-55F6-B4D7A3897600}"/>
                </a:ext>
              </a:extLst>
            </p:cNvPr>
            <p:cNvSpPr/>
            <p:nvPr/>
          </p:nvSpPr>
          <p:spPr>
            <a:xfrm>
              <a:off x="2454910" y="10541"/>
              <a:ext cx="3614293" cy="1146810"/>
            </a:xfrm>
            <a:custGeom>
              <a:avLst/>
              <a:gdLst/>
              <a:ahLst/>
              <a:cxnLst/>
              <a:rect l="l" t="t" r="r" b="b"/>
              <a:pathLst>
                <a:path w="3614293" h="1146810">
                  <a:moveTo>
                    <a:pt x="2891409" y="1146810"/>
                  </a:moveTo>
                  <a:lnTo>
                    <a:pt x="2013331" y="860171"/>
                  </a:lnTo>
                  <a:lnTo>
                    <a:pt x="2366772" y="860171"/>
                  </a:lnTo>
                  <a:cubicBezTo>
                    <a:pt x="2088134" y="353822"/>
                    <a:pt x="1114679" y="0"/>
                    <a:pt x="0" y="0"/>
                  </a:cubicBezTo>
                  <a:lnTo>
                    <a:pt x="894080" y="0"/>
                  </a:lnTo>
                  <a:cubicBezTo>
                    <a:pt x="2008759" y="0"/>
                    <a:pt x="2982214" y="353822"/>
                    <a:pt x="3260852" y="860044"/>
                  </a:cubicBezTo>
                  <a:lnTo>
                    <a:pt x="3614293" y="860044"/>
                  </a:lnTo>
                  <a:close/>
                </a:path>
              </a:pathLst>
            </a:custGeom>
            <a:grpFill/>
          </p:spPr>
        </p:sp>
        <p:sp>
          <p:nvSpPr>
            <p:cNvPr id="39" name="Freeform 16">
              <a:extLst>
                <a:ext uri="{FF2B5EF4-FFF2-40B4-BE49-F238E27FC236}">
                  <a16:creationId xmlns:a16="http://schemas.microsoft.com/office/drawing/2014/main" id="{80AAD6AE-1708-4B60-5BC3-4963D5D46FCF}"/>
                </a:ext>
              </a:extLst>
            </p:cNvPr>
            <p:cNvSpPr/>
            <p:nvPr/>
          </p:nvSpPr>
          <p:spPr>
            <a:xfrm>
              <a:off x="10541" y="-32385"/>
              <a:ext cx="2891409" cy="1189736"/>
            </a:xfrm>
            <a:custGeom>
              <a:avLst/>
              <a:gdLst/>
              <a:ahLst/>
              <a:cxnLst/>
              <a:rect l="l" t="t" r="r" b="b"/>
              <a:pathLst>
                <a:path w="2891409" h="1189736">
                  <a:moveTo>
                    <a:pt x="2891409" y="62357"/>
                  </a:moveTo>
                  <a:cubicBezTo>
                    <a:pt x="1733677" y="163322"/>
                    <a:pt x="894080" y="637286"/>
                    <a:pt x="894080" y="1189736"/>
                  </a:cubicBezTo>
                  <a:lnTo>
                    <a:pt x="0" y="1189736"/>
                  </a:lnTo>
                  <a:cubicBezTo>
                    <a:pt x="0" y="848868"/>
                    <a:pt x="323215" y="525653"/>
                    <a:pt x="881888" y="307848"/>
                  </a:cubicBezTo>
                  <a:cubicBezTo>
                    <a:pt x="1440561" y="90043"/>
                    <a:pt x="2177161" y="0"/>
                    <a:pt x="2891409" y="62357"/>
                  </a:cubicBezTo>
                  <a:close/>
                </a:path>
              </a:pathLst>
            </a:custGeom>
            <a:grpFill/>
          </p:spPr>
        </p:sp>
        <p:sp>
          <p:nvSpPr>
            <p:cNvPr id="40" name="Freeform 17">
              <a:extLst>
                <a:ext uri="{FF2B5EF4-FFF2-40B4-BE49-F238E27FC236}">
                  <a16:creationId xmlns:a16="http://schemas.microsoft.com/office/drawing/2014/main" id="{AAB03295-60C4-E27C-4029-F9D39E17FAF2}"/>
                </a:ext>
              </a:extLst>
            </p:cNvPr>
            <p:cNvSpPr/>
            <p:nvPr/>
          </p:nvSpPr>
          <p:spPr>
            <a:xfrm>
              <a:off x="10541" y="10541"/>
              <a:ext cx="6058662" cy="1146810"/>
            </a:xfrm>
            <a:custGeom>
              <a:avLst/>
              <a:gdLst/>
              <a:ahLst/>
              <a:cxnLst/>
              <a:rect l="l" t="t" r="r" b="b"/>
              <a:pathLst>
                <a:path w="6058662" h="1146810">
                  <a:moveTo>
                    <a:pt x="2891409" y="19431"/>
                  </a:moveTo>
                  <a:cubicBezTo>
                    <a:pt x="1733677" y="120396"/>
                    <a:pt x="894080" y="594360"/>
                    <a:pt x="894080" y="1146810"/>
                  </a:cubicBezTo>
                  <a:lnTo>
                    <a:pt x="0" y="1146810"/>
                  </a:lnTo>
                  <a:cubicBezTo>
                    <a:pt x="0" y="513461"/>
                    <a:pt x="1094359" y="0"/>
                    <a:pt x="2444369" y="0"/>
                  </a:cubicBezTo>
                  <a:lnTo>
                    <a:pt x="3338449" y="0"/>
                  </a:lnTo>
                  <a:cubicBezTo>
                    <a:pt x="4453128" y="0"/>
                    <a:pt x="5426583" y="353822"/>
                    <a:pt x="5705221" y="860044"/>
                  </a:cubicBezTo>
                  <a:lnTo>
                    <a:pt x="6058662" y="860044"/>
                  </a:lnTo>
                  <a:lnTo>
                    <a:pt x="5335778" y="1146810"/>
                  </a:lnTo>
                  <a:lnTo>
                    <a:pt x="4457700" y="860171"/>
                  </a:lnTo>
                  <a:lnTo>
                    <a:pt x="4811141" y="860171"/>
                  </a:lnTo>
                  <a:cubicBezTo>
                    <a:pt x="4532503" y="353822"/>
                    <a:pt x="3559048" y="0"/>
                    <a:pt x="2444369" y="0"/>
                  </a:cubicBezTo>
                </a:path>
              </a:pathLst>
            </a:custGeom>
            <a:grpFill/>
          </p:spPr>
        </p:sp>
        <p:sp>
          <p:nvSpPr>
            <p:cNvPr id="41" name="Freeform 18">
              <a:extLst>
                <a:ext uri="{FF2B5EF4-FFF2-40B4-BE49-F238E27FC236}">
                  <a16:creationId xmlns:a16="http://schemas.microsoft.com/office/drawing/2014/main" id="{FA0CE5E2-7C07-A241-652C-869C6CA92E03}"/>
                </a:ext>
              </a:extLst>
            </p:cNvPr>
            <p:cNvSpPr/>
            <p:nvPr/>
          </p:nvSpPr>
          <p:spPr>
            <a:xfrm>
              <a:off x="2444369" y="0"/>
              <a:ext cx="3636264" cy="1168273"/>
            </a:xfrm>
            <a:custGeom>
              <a:avLst/>
              <a:gdLst/>
              <a:ahLst/>
              <a:cxnLst/>
              <a:rect l="l" t="t" r="r" b="b"/>
              <a:pathLst>
                <a:path w="3636264" h="1168273">
                  <a:moveTo>
                    <a:pt x="2898648" y="1167384"/>
                  </a:moveTo>
                  <a:lnTo>
                    <a:pt x="2020570" y="880745"/>
                  </a:lnTo>
                  <a:cubicBezTo>
                    <a:pt x="2015617" y="879094"/>
                    <a:pt x="2012569" y="874141"/>
                    <a:pt x="2013458" y="869061"/>
                  </a:cubicBezTo>
                  <a:cubicBezTo>
                    <a:pt x="2014347" y="863981"/>
                    <a:pt x="2018665" y="860171"/>
                    <a:pt x="2023872" y="860171"/>
                  </a:cubicBezTo>
                  <a:lnTo>
                    <a:pt x="2377313" y="860171"/>
                  </a:lnTo>
                  <a:lnTo>
                    <a:pt x="2377313" y="870712"/>
                  </a:lnTo>
                  <a:lnTo>
                    <a:pt x="2366772" y="870712"/>
                  </a:lnTo>
                  <a:lnTo>
                    <a:pt x="2377313" y="870712"/>
                  </a:lnTo>
                  <a:lnTo>
                    <a:pt x="2368042" y="875792"/>
                  </a:lnTo>
                  <a:cubicBezTo>
                    <a:pt x="2092452" y="375031"/>
                    <a:pt x="1124839" y="21209"/>
                    <a:pt x="10541" y="21209"/>
                  </a:cubicBezTo>
                  <a:cubicBezTo>
                    <a:pt x="4699" y="21209"/>
                    <a:pt x="0" y="16510"/>
                    <a:pt x="0" y="10668"/>
                  </a:cubicBezTo>
                  <a:cubicBezTo>
                    <a:pt x="0" y="4826"/>
                    <a:pt x="4699" y="127"/>
                    <a:pt x="10541" y="127"/>
                  </a:cubicBezTo>
                  <a:lnTo>
                    <a:pt x="904621" y="127"/>
                  </a:lnTo>
                  <a:cubicBezTo>
                    <a:pt x="2019554" y="127"/>
                    <a:pt x="2998851" y="353695"/>
                    <a:pt x="3280664" y="865632"/>
                  </a:cubicBezTo>
                  <a:lnTo>
                    <a:pt x="3271393" y="870712"/>
                  </a:lnTo>
                  <a:lnTo>
                    <a:pt x="3271393" y="860171"/>
                  </a:lnTo>
                  <a:lnTo>
                    <a:pt x="3624834" y="860171"/>
                  </a:lnTo>
                  <a:cubicBezTo>
                    <a:pt x="3629914" y="860171"/>
                    <a:pt x="3634232" y="863727"/>
                    <a:pt x="3635248" y="868807"/>
                  </a:cubicBezTo>
                  <a:cubicBezTo>
                    <a:pt x="3636264" y="873887"/>
                    <a:pt x="3633470" y="878713"/>
                    <a:pt x="3628771" y="880618"/>
                  </a:cubicBezTo>
                  <a:lnTo>
                    <a:pt x="2905760" y="1167257"/>
                  </a:lnTo>
                  <a:cubicBezTo>
                    <a:pt x="2903474" y="1168146"/>
                    <a:pt x="2900934" y="1168273"/>
                    <a:pt x="2898521" y="1167511"/>
                  </a:cubicBezTo>
                  <a:moveTo>
                    <a:pt x="2905125" y="1147445"/>
                  </a:moveTo>
                  <a:lnTo>
                    <a:pt x="2901823" y="1157478"/>
                  </a:lnTo>
                  <a:lnTo>
                    <a:pt x="2897886" y="1147699"/>
                  </a:lnTo>
                  <a:lnTo>
                    <a:pt x="3620643" y="861060"/>
                  </a:lnTo>
                  <a:lnTo>
                    <a:pt x="3624580" y="870839"/>
                  </a:lnTo>
                  <a:lnTo>
                    <a:pt x="3624580" y="881380"/>
                  </a:lnTo>
                  <a:lnTo>
                    <a:pt x="3271266" y="881380"/>
                  </a:lnTo>
                  <a:cubicBezTo>
                    <a:pt x="3267456" y="881380"/>
                    <a:pt x="3263900" y="879221"/>
                    <a:pt x="3261995" y="875919"/>
                  </a:cubicBezTo>
                  <a:cubicBezTo>
                    <a:pt x="2986405" y="375031"/>
                    <a:pt x="2018792" y="21209"/>
                    <a:pt x="904621" y="21209"/>
                  </a:cubicBezTo>
                  <a:lnTo>
                    <a:pt x="904621" y="10541"/>
                  </a:lnTo>
                  <a:lnTo>
                    <a:pt x="904621" y="21082"/>
                  </a:lnTo>
                  <a:lnTo>
                    <a:pt x="10541" y="21082"/>
                  </a:lnTo>
                  <a:lnTo>
                    <a:pt x="10541" y="10541"/>
                  </a:lnTo>
                  <a:lnTo>
                    <a:pt x="10541" y="0"/>
                  </a:lnTo>
                  <a:cubicBezTo>
                    <a:pt x="1125601" y="0"/>
                    <a:pt x="2104771" y="353568"/>
                    <a:pt x="2386584" y="865505"/>
                  </a:cubicBezTo>
                  <a:cubicBezTo>
                    <a:pt x="2387473" y="867029"/>
                    <a:pt x="2387854" y="868807"/>
                    <a:pt x="2387854" y="870585"/>
                  </a:cubicBezTo>
                  <a:cubicBezTo>
                    <a:pt x="2387854" y="876427"/>
                    <a:pt x="2383155" y="881126"/>
                    <a:pt x="2377313" y="881126"/>
                  </a:cubicBezTo>
                  <a:lnTo>
                    <a:pt x="2023872" y="881126"/>
                  </a:lnTo>
                  <a:lnTo>
                    <a:pt x="2023872" y="870585"/>
                  </a:lnTo>
                  <a:lnTo>
                    <a:pt x="2027174" y="860552"/>
                  </a:lnTo>
                  <a:lnTo>
                    <a:pt x="2905252" y="1147191"/>
                  </a:lnTo>
                  <a:close/>
                </a:path>
              </a:pathLst>
            </a:custGeom>
            <a:grpFill/>
          </p:spPr>
        </p:sp>
        <p:sp>
          <p:nvSpPr>
            <p:cNvPr id="42" name="Freeform 19">
              <a:extLst>
                <a:ext uri="{FF2B5EF4-FFF2-40B4-BE49-F238E27FC236}">
                  <a16:creationId xmlns:a16="http://schemas.microsoft.com/office/drawing/2014/main" id="{6C94BC30-79FE-5779-AA11-51CDB8B5A94F}"/>
                </a:ext>
              </a:extLst>
            </p:cNvPr>
            <p:cNvSpPr/>
            <p:nvPr/>
          </p:nvSpPr>
          <p:spPr>
            <a:xfrm>
              <a:off x="0" y="-43053"/>
              <a:ext cx="2912491" cy="1210945"/>
            </a:xfrm>
            <a:custGeom>
              <a:avLst/>
              <a:gdLst/>
              <a:ahLst/>
              <a:cxnLst/>
              <a:rect l="l" t="t" r="r" b="b"/>
              <a:pathLst>
                <a:path w="2912491" h="1210945">
                  <a:moveTo>
                    <a:pt x="2907665" y="81915"/>
                  </a:moveTo>
                  <a:cubicBezTo>
                    <a:pt x="2906268" y="82804"/>
                    <a:pt x="2904617" y="83439"/>
                    <a:pt x="2902839" y="83566"/>
                  </a:cubicBezTo>
                  <a:cubicBezTo>
                    <a:pt x="1743710" y="184658"/>
                    <a:pt x="915162" y="658368"/>
                    <a:pt x="915162" y="1200404"/>
                  </a:cubicBezTo>
                  <a:cubicBezTo>
                    <a:pt x="915162" y="1203198"/>
                    <a:pt x="914019" y="1205865"/>
                    <a:pt x="912114" y="1207897"/>
                  </a:cubicBezTo>
                  <a:cubicBezTo>
                    <a:pt x="910209" y="1209929"/>
                    <a:pt x="907415" y="1210945"/>
                    <a:pt x="904621" y="1210945"/>
                  </a:cubicBezTo>
                  <a:lnTo>
                    <a:pt x="10541" y="1210945"/>
                  </a:lnTo>
                  <a:cubicBezTo>
                    <a:pt x="4699" y="1210945"/>
                    <a:pt x="0" y="1206246"/>
                    <a:pt x="0" y="1200404"/>
                  </a:cubicBezTo>
                  <a:cubicBezTo>
                    <a:pt x="0" y="852424"/>
                    <a:pt x="329184" y="526796"/>
                    <a:pt x="888619" y="308610"/>
                  </a:cubicBezTo>
                  <a:cubicBezTo>
                    <a:pt x="1449197" y="90043"/>
                    <a:pt x="2187194" y="0"/>
                    <a:pt x="2902839" y="62484"/>
                  </a:cubicBezTo>
                  <a:cubicBezTo>
                    <a:pt x="2904490" y="62611"/>
                    <a:pt x="2906141" y="63119"/>
                    <a:pt x="2907538" y="64008"/>
                  </a:cubicBezTo>
                  <a:cubicBezTo>
                    <a:pt x="2910586" y="65913"/>
                    <a:pt x="2912491" y="69342"/>
                    <a:pt x="2912491" y="72898"/>
                  </a:cubicBezTo>
                  <a:cubicBezTo>
                    <a:pt x="2912491" y="76454"/>
                    <a:pt x="2910713" y="79883"/>
                    <a:pt x="2907665" y="81915"/>
                  </a:cubicBezTo>
                  <a:moveTo>
                    <a:pt x="2896235" y="64135"/>
                  </a:moveTo>
                  <a:lnTo>
                    <a:pt x="2901950" y="73025"/>
                  </a:lnTo>
                  <a:lnTo>
                    <a:pt x="2896362" y="82042"/>
                  </a:lnTo>
                  <a:lnTo>
                    <a:pt x="2901950" y="73025"/>
                  </a:lnTo>
                  <a:lnTo>
                    <a:pt x="2901061" y="83566"/>
                  </a:lnTo>
                  <a:cubicBezTo>
                    <a:pt x="2188083" y="21336"/>
                    <a:pt x="1453388" y="111125"/>
                    <a:pt x="896366" y="328295"/>
                  </a:cubicBezTo>
                  <a:lnTo>
                    <a:pt x="892556" y="318389"/>
                  </a:lnTo>
                  <a:lnTo>
                    <a:pt x="896366" y="328295"/>
                  </a:lnTo>
                  <a:cubicBezTo>
                    <a:pt x="338328" y="545973"/>
                    <a:pt x="21209" y="866648"/>
                    <a:pt x="21209" y="1200404"/>
                  </a:cubicBezTo>
                  <a:lnTo>
                    <a:pt x="10541" y="1200404"/>
                  </a:lnTo>
                  <a:lnTo>
                    <a:pt x="10541" y="1189863"/>
                  </a:lnTo>
                  <a:lnTo>
                    <a:pt x="904621" y="1189863"/>
                  </a:lnTo>
                  <a:lnTo>
                    <a:pt x="904621" y="1200404"/>
                  </a:lnTo>
                  <a:lnTo>
                    <a:pt x="894080" y="1200404"/>
                  </a:lnTo>
                  <a:cubicBezTo>
                    <a:pt x="894080" y="637540"/>
                    <a:pt x="1744853" y="163322"/>
                    <a:pt x="2901061" y="62484"/>
                  </a:cubicBezTo>
                  <a:lnTo>
                    <a:pt x="2901950" y="73025"/>
                  </a:lnTo>
                  <a:lnTo>
                    <a:pt x="2896235" y="64135"/>
                  </a:lnTo>
                  <a:close/>
                </a:path>
              </a:pathLst>
            </a:custGeom>
            <a:grpFill/>
          </p:spPr>
        </p:sp>
        <p:sp>
          <p:nvSpPr>
            <p:cNvPr id="43" name="Freeform 20">
              <a:extLst>
                <a:ext uri="{FF2B5EF4-FFF2-40B4-BE49-F238E27FC236}">
                  <a16:creationId xmlns:a16="http://schemas.microsoft.com/office/drawing/2014/main" id="{96D19781-F9CC-537E-C7D1-71DBB8833487}"/>
                </a:ext>
              </a:extLst>
            </p:cNvPr>
            <p:cNvSpPr/>
            <p:nvPr/>
          </p:nvSpPr>
          <p:spPr>
            <a:xfrm>
              <a:off x="0" y="0"/>
              <a:ext cx="6080633" cy="1168273"/>
            </a:xfrm>
            <a:custGeom>
              <a:avLst/>
              <a:gdLst/>
              <a:ahLst/>
              <a:cxnLst/>
              <a:rect l="l" t="t" r="r" b="b"/>
              <a:pathLst>
                <a:path w="6080633" h="1168273">
                  <a:moveTo>
                    <a:pt x="2907665" y="38862"/>
                  </a:moveTo>
                  <a:cubicBezTo>
                    <a:pt x="2906268" y="39751"/>
                    <a:pt x="2904617" y="40386"/>
                    <a:pt x="2902839" y="40513"/>
                  </a:cubicBezTo>
                  <a:cubicBezTo>
                    <a:pt x="1743710" y="141605"/>
                    <a:pt x="915162" y="615315"/>
                    <a:pt x="915162" y="1157351"/>
                  </a:cubicBezTo>
                  <a:cubicBezTo>
                    <a:pt x="915162" y="1160145"/>
                    <a:pt x="914019" y="1162812"/>
                    <a:pt x="912114" y="1164844"/>
                  </a:cubicBezTo>
                  <a:cubicBezTo>
                    <a:pt x="910209" y="1166876"/>
                    <a:pt x="907415" y="1167892"/>
                    <a:pt x="904621" y="1167892"/>
                  </a:cubicBezTo>
                  <a:lnTo>
                    <a:pt x="10541" y="1167892"/>
                  </a:lnTo>
                  <a:cubicBezTo>
                    <a:pt x="4699" y="1167892"/>
                    <a:pt x="0" y="1163193"/>
                    <a:pt x="0" y="1157351"/>
                  </a:cubicBezTo>
                  <a:cubicBezTo>
                    <a:pt x="0" y="512572"/>
                    <a:pt x="1107059" y="0"/>
                    <a:pt x="2454910" y="0"/>
                  </a:cubicBezTo>
                  <a:lnTo>
                    <a:pt x="3348990" y="0"/>
                  </a:lnTo>
                  <a:lnTo>
                    <a:pt x="3348990" y="10541"/>
                  </a:lnTo>
                  <a:lnTo>
                    <a:pt x="3348990" y="0"/>
                  </a:lnTo>
                  <a:cubicBezTo>
                    <a:pt x="4463923" y="0"/>
                    <a:pt x="5443220" y="353568"/>
                    <a:pt x="5725033" y="865505"/>
                  </a:cubicBezTo>
                  <a:lnTo>
                    <a:pt x="5715762" y="870585"/>
                  </a:lnTo>
                  <a:lnTo>
                    <a:pt x="5715762" y="860044"/>
                  </a:lnTo>
                  <a:lnTo>
                    <a:pt x="6069203" y="860044"/>
                  </a:lnTo>
                  <a:cubicBezTo>
                    <a:pt x="6074283" y="860044"/>
                    <a:pt x="6078601" y="863600"/>
                    <a:pt x="6079617" y="868680"/>
                  </a:cubicBezTo>
                  <a:cubicBezTo>
                    <a:pt x="6080633" y="873760"/>
                    <a:pt x="6077839" y="878586"/>
                    <a:pt x="6073140" y="880491"/>
                  </a:cubicBezTo>
                  <a:lnTo>
                    <a:pt x="5350129" y="1167257"/>
                  </a:lnTo>
                  <a:cubicBezTo>
                    <a:pt x="5347843" y="1168146"/>
                    <a:pt x="5345303" y="1168273"/>
                    <a:pt x="5342890" y="1167511"/>
                  </a:cubicBezTo>
                  <a:lnTo>
                    <a:pt x="4464939" y="880745"/>
                  </a:lnTo>
                  <a:cubicBezTo>
                    <a:pt x="4459986" y="879094"/>
                    <a:pt x="4456938" y="874141"/>
                    <a:pt x="4457827" y="869061"/>
                  </a:cubicBezTo>
                  <a:cubicBezTo>
                    <a:pt x="4458716" y="863981"/>
                    <a:pt x="4463034" y="860171"/>
                    <a:pt x="4468241" y="860171"/>
                  </a:cubicBezTo>
                  <a:lnTo>
                    <a:pt x="4821682" y="860171"/>
                  </a:lnTo>
                  <a:lnTo>
                    <a:pt x="4821682" y="870712"/>
                  </a:lnTo>
                  <a:lnTo>
                    <a:pt x="4811141" y="870712"/>
                  </a:lnTo>
                  <a:lnTo>
                    <a:pt x="4821682" y="870712"/>
                  </a:lnTo>
                  <a:lnTo>
                    <a:pt x="4812411" y="875792"/>
                  </a:lnTo>
                  <a:cubicBezTo>
                    <a:pt x="4536821" y="375031"/>
                    <a:pt x="3569208" y="21209"/>
                    <a:pt x="2454910" y="21209"/>
                  </a:cubicBezTo>
                  <a:lnTo>
                    <a:pt x="2454910" y="0"/>
                  </a:lnTo>
                  <a:cubicBezTo>
                    <a:pt x="3569970" y="0"/>
                    <a:pt x="4549140" y="353568"/>
                    <a:pt x="4830953" y="865505"/>
                  </a:cubicBezTo>
                  <a:cubicBezTo>
                    <a:pt x="4831842" y="867029"/>
                    <a:pt x="4832223" y="868807"/>
                    <a:pt x="4832223" y="870585"/>
                  </a:cubicBezTo>
                  <a:cubicBezTo>
                    <a:pt x="4832223" y="876427"/>
                    <a:pt x="4827524" y="881126"/>
                    <a:pt x="4821682" y="881126"/>
                  </a:cubicBezTo>
                  <a:lnTo>
                    <a:pt x="4468241" y="881126"/>
                  </a:lnTo>
                  <a:lnTo>
                    <a:pt x="4468241" y="870585"/>
                  </a:lnTo>
                  <a:lnTo>
                    <a:pt x="4471543" y="860552"/>
                  </a:lnTo>
                  <a:lnTo>
                    <a:pt x="5349621" y="1147191"/>
                  </a:lnTo>
                  <a:lnTo>
                    <a:pt x="5346319" y="1157224"/>
                  </a:lnTo>
                  <a:lnTo>
                    <a:pt x="5342382" y="1147445"/>
                  </a:lnTo>
                  <a:lnTo>
                    <a:pt x="6065139" y="860806"/>
                  </a:lnTo>
                  <a:lnTo>
                    <a:pt x="6069076" y="870585"/>
                  </a:lnTo>
                  <a:lnTo>
                    <a:pt x="6069076" y="881126"/>
                  </a:lnTo>
                  <a:lnTo>
                    <a:pt x="5715635" y="881126"/>
                  </a:lnTo>
                  <a:cubicBezTo>
                    <a:pt x="5711825" y="881126"/>
                    <a:pt x="5708269" y="878967"/>
                    <a:pt x="5706364" y="875665"/>
                  </a:cubicBezTo>
                  <a:cubicBezTo>
                    <a:pt x="5430774" y="375031"/>
                    <a:pt x="4463161" y="21209"/>
                    <a:pt x="3348990" y="21209"/>
                  </a:cubicBezTo>
                  <a:lnTo>
                    <a:pt x="2454910" y="21209"/>
                  </a:lnTo>
                  <a:lnTo>
                    <a:pt x="2454910" y="10541"/>
                  </a:lnTo>
                  <a:lnTo>
                    <a:pt x="2454910" y="21082"/>
                  </a:lnTo>
                  <a:cubicBezTo>
                    <a:pt x="1102868" y="21209"/>
                    <a:pt x="21209" y="535432"/>
                    <a:pt x="21209" y="1157351"/>
                  </a:cubicBezTo>
                  <a:lnTo>
                    <a:pt x="10541" y="1157351"/>
                  </a:lnTo>
                  <a:lnTo>
                    <a:pt x="10541" y="1146810"/>
                  </a:lnTo>
                  <a:lnTo>
                    <a:pt x="904621" y="1146810"/>
                  </a:lnTo>
                  <a:lnTo>
                    <a:pt x="904621" y="1157351"/>
                  </a:lnTo>
                  <a:lnTo>
                    <a:pt x="894080" y="1157351"/>
                  </a:lnTo>
                  <a:cubicBezTo>
                    <a:pt x="894080" y="594487"/>
                    <a:pt x="1744853" y="120269"/>
                    <a:pt x="2901061" y="19431"/>
                  </a:cubicBezTo>
                  <a:lnTo>
                    <a:pt x="2901950" y="29972"/>
                  </a:lnTo>
                  <a:lnTo>
                    <a:pt x="2896235" y="21082"/>
                  </a:lnTo>
                  <a:close/>
                </a:path>
              </a:pathLst>
            </a:custGeom>
            <a:grpFill/>
          </p:spPr>
        </p:sp>
      </p:grpSp>
      <p:pic>
        <p:nvPicPr>
          <p:cNvPr id="45" name="Hình ảnh 44">
            <a:extLst>
              <a:ext uri="{FF2B5EF4-FFF2-40B4-BE49-F238E27FC236}">
                <a16:creationId xmlns:a16="http://schemas.microsoft.com/office/drawing/2014/main" id="{B5BB2DBF-1714-A833-18B4-ED1CA89508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798" y="6037346"/>
            <a:ext cx="3455916" cy="3455916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46" name="Group 14">
            <a:extLst>
              <a:ext uri="{FF2B5EF4-FFF2-40B4-BE49-F238E27FC236}">
                <a16:creationId xmlns:a16="http://schemas.microsoft.com/office/drawing/2014/main" id="{89C1B98F-9AFE-1D94-903A-B37F949DA344}"/>
              </a:ext>
            </a:extLst>
          </p:cNvPr>
          <p:cNvGrpSpPr/>
          <p:nvPr/>
        </p:nvGrpSpPr>
        <p:grpSpPr>
          <a:xfrm rot="16637318">
            <a:off x="1009983" y="4191745"/>
            <a:ext cx="4617955" cy="875959"/>
            <a:chOff x="0" y="0"/>
            <a:chExt cx="6157273" cy="1167945"/>
          </a:xfrm>
          <a:solidFill>
            <a:srgbClr val="FF0000"/>
          </a:solidFill>
        </p:grpSpPr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BC3ECA1C-82E4-F18C-8D75-3E49283192A9}"/>
                </a:ext>
              </a:extLst>
            </p:cNvPr>
            <p:cNvSpPr/>
            <p:nvPr/>
          </p:nvSpPr>
          <p:spPr>
            <a:xfrm>
              <a:off x="2454910" y="10541"/>
              <a:ext cx="3614293" cy="1146810"/>
            </a:xfrm>
            <a:custGeom>
              <a:avLst/>
              <a:gdLst/>
              <a:ahLst/>
              <a:cxnLst/>
              <a:rect l="l" t="t" r="r" b="b"/>
              <a:pathLst>
                <a:path w="3614293" h="1146810">
                  <a:moveTo>
                    <a:pt x="2891409" y="1146810"/>
                  </a:moveTo>
                  <a:lnTo>
                    <a:pt x="2013331" y="860171"/>
                  </a:lnTo>
                  <a:lnTo>
                    <a:pt x="2366772" y="860171"/>
                  </a:lnTo>
                  <a:cubicBezTo>
                    <a:pt x="2088134" y="353822"/>
                    <a:pt x="1114679" y="0"/>
                    <a:pt x="0" y="0"/>
                  </a:cubicBezTo>
                  <a:lnTo>
                    <a:pt x="894080" y="0"/>
                  </a:lnTo>
                  <a:cubicBezTo>
                    <a:pt x="2008759" y="0"/>
                    <a:pt x="2982214" y="353822"/>
                    <a:pt x="3260852" y="860044"/>
                  </a:cubicBezTo>
                  <a:lnTo>
                    <a:pt x="3614293" y="860044"/>
                  </a:lnTo>
                  <a:close/>
                </a:path>
              </a:pathLst>
            </a:custGeom>
            <a:grpFill/>
          </p:spPr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DEFB6418-F63C-47D2-3014-AB40FDEFB3BD}"/>
                </a:ext>
              </a:extLst>
            </p:cNvPr>
            <p:cNvSpPr/>
            <p:nvPr/>
          </p:nvSpPr>
          <p:spPr>
            <a:xfrm>
              <a:off x="10541" y="-32385"/>
              <a:ext cx="2891409" cy="1189736"/>
            </a:xfrm>
            <a:custGeom>
              <a:avLst/>
              <a:gdLst/>
              <a:ahLst/>
              <a:cxnLst/>
              <a:rect l="l" t="t" r="r" b="b"/>
              <a:pathLst>
                <a:path w="2891409" h="1189736">
                  <a:moveTo>
                    <a:pt x="2891409" y="62357"/>
                  </a:moveTo>
                  <a:cubicBezTo>
                    <a:pt x="1733677" y="163322"/>
                    <a:pt x="894080" y="637286"/>
                    <a:pt x="894080" y="1189736"/>
                  </a:cubicBezTo>
                  <a:lnTo>
                    <a:pt x="0" y="1189736"/>
                  </a:lnTo>
                  <a:cubicBezTo>
                    <a:pt x="0" y="848868"/>
                    <a:pt x="323215" y="525653"/>
                    <a:pt x="881888" y="307848"/>
                  </a:cubicBezTo>
                  <a:cubicBezTo>
                    <a:pt x="1440561" y="90043"/>
                    <a:pt x="2177161" y="0"/>
                    <a:pt x="2891409" y="62357"/>
                  </a:cubicBezTo>
                  <a:close/>
                </a:path>
              </a:pathLst>
            </a:custGeom>
            <a:grpFill/>
          </p:spPr>
        </p:sp>
        <p:sp>
          <p:nvSpPr>
            <p:cNvPr id="49" name="Freeform 17">
              <a:extLst>
                <a:ext uri="{FF2B5EF4-FFF2-40B4-BE49-F238E27FC236}">
                  <a16:creationId xmlns:a16="http://schemas.microsoft.com/office/drawing/2014/main" id="{326559BE-C03F-EA53-40BA-6624F5BF382B}"/>
                </a:ext>
              </a:extLst>
            </p:cNvPr>
            <p:cNvSpPr/>
            <p:nvPr/>
          </p:nvSpPr>
          <p:spPr>
            <a:xfrm>
              <a:off x="10541" y="10541"/>
              <a:ext cx="6058662" cy="1146810"/>
            </a:xfrm>
            <a:custGeom>
              <a:avLst/>
              <a:gdLst/>
              <a:ahLst/>
              <a:cxnLst/>
              <a:rect l="l" t="t" r="r" b="b"/>
              <a:pathLst>
                <a:path w="6058662" h="1146810">
                  <a:moveTo>
                    <a:pt x="2891409" y="19431"/>
                  </a:moveTo>
                  <a:cubicBezTo>
                    <a:pt x="1733677" y="120396"/>
                    <a:pt x="894080" y="594360"/>
                    <a:pt x="894080" y="1146810"/>
                  </a:cubicBezTo>
                  <a:lnTo>
                    <a:pt x="0" y="1146810"/>
                  </a:lnTo>
                  <a:cubicBezTo>
                    <a:pt x="0" y="513461"/>
                    <a:pt x="1094359" y="0"/>
                    <a:pt x="2444369" y="0"/>
                  </a:cubicBezTo>
                  <a:lnTo>
                    <a:pt x="3338449" y="0"/>
                  </a:lnTo>
                  <a:cubicBezTo>
                    <a:pt x="4453128" y="0"/>
                    <a:pt x="5426583" y="353822"/>
                    <a:pt x="5705221" y="860044"/>
                  </a:cubicBezTo>
                  <a:lnTo>
                    <a:pt x="6058662" y="860044"/>
                  </a:lnTo>
                  <a:lnTo>
                    <a:pt x="5335778" y="1146810"/>
                  </a:lnTo>
                  <a:lnTo>
                    <a:pt x="4457700" y="860171"/>
                  </a:lnTo>
                  <a:lnTo>
                    <a:pt x="4811141" y="860171"/>
                  </a:lnTo>
                  <a:cubicBezTo>
                    <a:pt x="4532503" y="353822"/>
                    <a:pt x="3559048" y="0"/>
                    <a:pt x="2444369" y="0"/>
                  </a:cubicBezTo>
                </a:path>
              </a:pathLst>
            </a:custGeom>
            <a:grpFill/>
          </p:spPr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F90AEE13-AF2B-8F7B-AF7E-A996F99D46A6}"/>
                </a:ext>
              </a:extLst>
            </p:cNvPr>
            <p:cNvSpPr/>
            <p:nvPr/>
          </p:nvSpPr>
          <p:spPr>
            <a:xfrm>
              <a:off x="2444369" y="0"/>
              <a:ext cx="3636264" cy="1168273"/>
            </a:xfrm>
            <a:custGeom>
              <a:avLst/>
              <a:gdLst/>
              <a:ahLst/>
              <a:cxnLst/>
              <a:rect l="l" t="t" r="r" b="b"/>
              <a:pathLst>
                <a:path w="3636264" h="1168273">
                  <a:moveTo>
                    <a:pt x="2898648" y="1167384"/>
                  </a:moveTo>
                  <a:lnTo>
                    <a:pt x="2020570" y="880745"/>
                  </a:lnTo>
                  <a:cubicBezTo>
                    <a:pt x="2015617" y="879094"/>
                    <a:pt x="2012569" y="874141"/>
                    <a:pt x="2013458" y="869061"/>
                  </a:cubicBezTo>
                  <a:cubicBezTo>
                    <a:pt x="2014347" y="863981"/>
                    <a:pt x="2018665" y="860171"/>
                    <a:pt x="2023872" y="860171"/>
                  </a:cubicBezTo>
                  <a:lnTo>
                    <a:pt x="2377313" y="860171"/>
                  </a:lnTo>
                  <a:lnTo>
                    <a:pt x="2377313" y="870712"/>
                  </a:lnTo>
                  <a:lnTo>
                    <a:pt x="2366772" y="870712"/>
                  </a:lnTo>
                  <a:lnTo>
                    <a:pt x="2377313" y="870712"/>
                  </a:lnTo>
                  <a:lnTo>
                    <a:pt x="2368042" y="875792"/>
                  </a:lnTo>
                  <a:cubicBezTo>
                    <a:pt x="2092452" y="375031"/>
                    <a:pt x="1124839" y="21209"/>
                    <a:pt x="10541" y="21209"/>
                  </a:cubicBezTo>
                  <a:cubicBezTo>
                    <a:pt x="4699" y="21209"/>
                    <a:pt x="0" y="16510"/>
                    <a:pt x="0" y="10668"/>
                  </a:cubicBezTo>
                  <a:cubicBezTo>
                    <a:pt x="0" y="4826"/>
                    <a:pt x="4699" y="127"/>
                    <a:pt x="10541" y="127"/>
                  </a:cubicBezTo>
                  <a:lnTo>
                    <a:pt x="904621" y="127"/>
                  </a:lnTo>
                  <a:cubicBezTo>
                    <a:pt x="2019554" y="127"/>
                    <a:pt x="2998851" y="353695"/>
                    <a:pt x="3280664" y="865632"/>
                  </a:cubicBezTo>
                  <a:lnTo>
                    <a:pt x="3271393" y="870712"/>
                  </a:lnTo>
                  <a:lnTo>
                    <a:pt x="3271393" y="860171"/>
                  </a:lnTo>
                  <a:lnTo>
                    <a:pt x="3624834" y="860171"/>
                  </a:lnTo>
                  <a:cubicBezTo>
                    <a:pt x="3629914" y="860171"/>
                    <a:pt x="3634232" y="863727"/>
                    <a:pt x="3635248" y="868807"/>
                  </a:cubicBezTo>
                  <a:cubicBezTo>
                    <a:pt x="3636264" y="873887"/>
                    <a:pt x="3633470" y="878713"/>
                    <a:pt x="3628771" y="880618"/>
                  </a:cubicBezTo>
                  <a:lnTo>
                    <a:pt x="2905760" y="1167257"/>
                  </a:lnTo>
                  <a:cubicBezTo>
                    <a:pt x="2903474" y="1168146"/>
                    <a:pt x="2900934" y="1168273"/>
                    <a:pt x="2898521" y="1167511"/>
                  </a:cubicBezTo>
                  <a:moveTo>
                    <a:pt x="2905125" y="1147445"/>
                  </a:moveTo>
                  <a:lnTo>
                    <a:pt x="2901823" y="1157478"/>
                  </a:lnTo>
                  <a:lnTo>
                    <a:pt x="2897886" y="1147699"/>
                  </a:lnTo>
                  <a:lnTo>
                    <a:pt x="3620643" y="861060"/>
                  </a:lnTo>
                  <a:lnTo>
                    <a:pt x="3624580" y="870839"/>
                  </a:lnTo>
                  <a:lnTo>
                    <a:pt x="3624580" y="881380"/>
                  </a:lnTo>
                  <a:lnTo>
                    <a:pt x="3271266" y="881380"/>
                  </a:lnTo>
                  <a:cubicBezTo>
                    <a:pt x="3267456" y="881380"/>
                    <a:pt x="3263900" y="879221"/>
                    <a:pt x="3261995" y="875919"/>
                  </a:cubicBezTo>
                  <a:cubicBezTo>
                    <a:pt x="2986405" y="375031"/>
                    <a:pt x="2018792" y="21209"/>
                    <a:pt x="904621" y="21209"/>
                  </a:cubicBezTo>
                  <a:lnTo>
                    <a:pt x="904621" y="10541"/>
                  </a:lnTo>
                  <a:lnTo>
                    <a:pt x="904621" y="21082"/>
                  </a:lnTo>
                  <a:lnTo>
                    <a:pt x="10541" y="21082"/>
                  </a:lnTo>
                  <a:lnTo>
                    <a:pt x="10541" y="10541"/>
                  </a:lnTo>
                  <a:lnTo>
                    <a:pt x="10541" y="0"/>
                  </a:lnTo>
                  <a:cubicBezTo>
                    <a:pt x="1125601" y="0"/>
                    <a:pt x="2104771" y="353568"/>
                    <a:pt x="2386584" y="865505"/>
                  </a:cubicBezTo>
                  <a:cubicBezTo>
                    <a:pt x="2387473" y="867029"/>
                    <a:pt x="2387854" y="868807"/>
                    <a:pt x="2387854" y="870585"/>
                  </a:cubicBezTo>
                  <a:cubicBezTo>
                    <a:pt x="2387854" y="876427"/>
                    <a:pt x="2383155" y="881126"/>
                    <a:pt x="2377313" y="881126"/>
                  </a:cubicBezTo>
                  <a:lnTo>
                    <a:pt x="2023872" y="881126"/>
                  </a:lnTo>
                  <a:lnTo>
                    <a:pt x="2023872" y="870585"/>
                  </a:lnTo>
                  <a:lnTo>
                    <a:pt x="2027174" y="860552"/>
                  </a:lnTo>
                  <a:lnTo>
                    <a:pt x="2905252" y="1147191"/>
                  </a:lnTo>
                  <a:close/>
                </a:path>
              </a:pathLst>
            </a:custGeom>
            <a:grpFill/>
          </p:spPr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4B0FD852-D233-6CD5-9951-AFF659509BB4}"/>
                </a:ext>
              </a:extLst>
            </p:cNvPr>
            <p:cNvSpPr/>
            <p:nvPr/>
          </p:nvSpPr>
          <p:spPr>
            <a:xfrm>
              <a:off x="0" y="-43053"/>
              <a:ext cx="2912491" cy="1210945"/>
            </a:xfrm>
            <a:custGeom>
              <a:avLst/>
              <a:gdLst/>
              <a:ahLst/>
              <a:cxnLst/>
              <a:rect l="l" t="t" r="r" b="b"/>
              <a:pathLst>
                <a:path w="2912491" h="1210945">
                  <a:moveTo>
                    <a:pt x="2907665" y="81915"/>
                  </a:moveTo>
                  <a:cubicBezTo>
                    <a:pt x="2906268" y="82804"/>
                    <a:pt x="2904617" y="83439"/>
                    <a:pt x="2902839" y="83566"/>
                  </a:cubicBezTo>
                  <a:cubicBezTo>
                    <a:pt x="1743710" y="184658"/>
                    <a:pt x="915162" y="658368"/>
                    <a:pt x="915162" y="1200404"/>
                  </a:cubicBezTo>
                  <a:cubicBezTo>
                    <a:pt x="915162" y="1203198"/>
                    <a:pt x="914019" y="1205865"/>
                    <a:pt x="912114" y="1207897"/>
                  </a:cubicBezTo>
                  <a:cubicBezTo>
                    <a:pt x="910209" y="1209929"/>
                    <a:pt x="907415" y="1210945"/>
                    <a:pt x="904621" y="1210945"/>
                  </a:cubicBezTo>
                  <a:lnTo>
                    <a:pt x="10541" y="1210945"/>
                  </a:lnTo>
                  <a:cubicBezTo>
                    <a:pt x="4699" y="1210945"/>
                    <a:pt x="0" y="1206246"/>
                    <a:pt x="0" y="1200404"/>
                  </a:cubicBezTo>
                  <a:cubicBezTo>
                    <a:pt x="0" y="852424"/>
                    <a:pt x="329184" y="526796"/>
                    <a:pt x="888619" y="308610"/>
                  </a:cubicBezTo>
                  <a:cubicBezTo>
                    <a:pt x="1449197" y="90043"/>
                    <a:pt x="2187194" y="0"/>
                    <a:pt x="2902839" y="62484"/>
                  </a:cubicBezTo>
                  <a:cubicBezTo>
                    <a:pt x="2904490" y="62611"/>
                    <a:pt x="2906141" y="63119"/>
                    <a:pt x="2907538" y="64008"/>
                  </a:cubicBezTo>
                  <a:cubicBezTo>
                    <a:pt x="2910586" y="65913"/>
                    <a:pt x="2912491" y="69342"/>
                    <a:pt x="2912491" y="72898"/>
                  </a:cubicBezTo>
                  <a:cubicBezTo>
                    <a:pt x="2912491" y="76454"/>
                    <a:pt x="2910713" y="79883"/>
                    <a:pt x="2907665" y="81915"/>
                  </a:cubicBezTo>
                  <a:moveTo>
                    <a:pt x="2896235" y="64135"/>
                  </a:moveTo>
                  <a:lnTo>
                    <a:pt x="2901950" y="73025"/>
                  </a:lnTo>
                  <a:lnTo>
                    <a:pt x="2896362" y="82042"/>
                  </a:lnTo>
                  <a:lnTo>
                    <a:pt x="2901950" y="73025"/>
                  </a:lnTo>
                  <a:lnTo>
                    <a:pt x="2901061" y="83566"/>
                  </a:lnTo>
                  <a:cubicBezTo>
                    <a:pt x="2188083" y="21336"/>
                    <a:pt x="1453388" y="111125"/>
                    <a:pt x="896366" y="328295"/>
                  </a:cubicBezTo>
                  <a:lnTo>
                    <a:pt x="892556" y="318389"/>
                  </a:lnTo>
                  <a:lnTo>
                    <a:pt x="896366" y="328295"/>
                  </a:lnTo>
                  <a:cubicBezTo>
                    <a:pt x="338328" y="545973"/>
                    <a:pt x="21209" y="866648"/>
                    <a:pt x="21209" y="1200404"/>
                  </a:cubicBezTo>
                  <a:lnTo>
                    <a:pt x="10541" y="1200404"/>
                  </a:lnTo>
                  <a:lnTo>
                    <a:pt x="10541" y="1189863"/>
                  </a:lnTo>
                  <a:lnTo>
                    <a:pt x="904621" y="1189863"/>
                  </a:lnTo>
                  <a:lnTo>
                    <a:pt x="904621" y="1200404"/>
                  </a:lnTo>
                  <a:lnTo>
                    <a:pt x="894080" y="1200404"/>
                  </a:lnTo>
                  <a:cubicBezTo>
                    <a:pt x="894080" y="637540"/>
                    <a:pt x="1744853" y="163322"/>
                    <a:pt x="2901061" y="62484"/>
                  </a:cubicBezTo>
                  <a:lnTo>
                    <a:pt x="2901950" y="73025"/>
                  </a:lnTo>
                  <a:lnTo>
                    <a:pt x="2896235" y="64135"/>
                  </a:lnTo>
                  <a:close/>
                </a:path>
              </a:pathLst>
            </a:custGeom>
            <a:grpFill/>
          </p:spPr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4B35A574-7403-5EDA-C7AF-689FFF06112C}"/>
                </a:ext>
              </a:extLst>
            </p:cNvPr>
            <p:cNvSpPr/>
            <p:nvPr/>
          </p:nvSpPr>
          <p:spPr>
            <a:xfrm>
              <a:off x="0" y="0"/>
              <a:ext cx="6080633" cy="1168273"/>
            </a:xfrm>
            <a:custGeom>
              <a:avLst/>
              <a:gdLst/>
              <a:ahLst/>
              <a:cxnLst/>
              <a:rect l="l" t="t" r="r" b="b"/>
              <a:pathLst>
                <a:path w="6080633" h="1168273">
                  <a:moveTo>
                    <a:pt x="2907665" y="38862"/>
                  </a:moveTo>
                  <a:cubicBezTo>
                    <a:pt x="2906268" y="39751"/>
                    <a:pt x="2904617" y="40386"/>
                    <a:pt x="2902839" y="40513"/>
                  </a:cubicBezTo>
                  <a:cubicBezTo>
                    <a:pt x="1743710" y="141605"/>
                    <a:pt x="915162" y="615315"/>
                    <a:pt x="915162" y="1157351"/>
                  </a:cubicBezTo>
                  <a:cubicBezTo>
                    <a:pt x="915162" y="1160145"/>
                    <a:pt x="914019" y="1162812"/>
                    <a:pt x="912114" y="1164844"/>
                  </a:cubicBezTo>
                  <a:cubicBezTo>
                    <a:pt x="910209" y="1166876"/>
                    <a:pt x="907415" y="1167892"/>
                    <a:pt x="904621" y="1167892"/>
                  </a:cubicBezTo>
                  <a:lnTo>
                    <a:pt x="10541" y="1167892"/>
                  </a:lnTo>
                  <a:cubicBezTo>
                    <a:pt x="4699" y="1167892"/>
                    <a:pt x="0" y="1163193"/>
                    <a:pt x="0" y="1157351"/>
                  </a:cubicBezTo>
                  <a:cubicBezTo>
                    <a:pt x="0" y="512572"/>
                    <a:pt x="1107059" y="0"/>
                    <a:pt x="2454910" y="0"/>
                  </a:cubicBezTo>
                  <a:lnTo>
                    <a:pt x="3348990" y="0"/>
                  </a:lnTo>
                  <a:lnTo>
                    <a:pt x="3348990" y="10541"/>
                  </a:lnTo>
                  <a:lnTo>
                    <a:pt x="3348990" y="0"/>
                  </a:lnTo>
                  <a:cubicBezTo>
                    <a:pt x="4463923" y="0"/>
                    <a:pt x="5443220" y="353568"/>
                    <a:pt x="5725033" y="865505"/>
                  </a:cubicBezTo>
                  <a:lnTo>
                    <a:pt x="5715762" y="870585"/>
                  </a:lnTo>
                  <a:lnTo>
                    <a:pt x="5715762" y="860044"/>
                  </a:lnTo>
                  <a:lnTo>
                    <a:pt x="6069203" y="860044"/>
                  </a:lnTo>
                  <a:cubicBezTo>
                    <a:pt x="6074283" y="860044"/>
                    <a:pt x="6078601" y="863600"/>
                    <a:pt x="6079617" y="868680"/>
                  </a:cubicBezTo>
                  <a:cubicBezTo>
                    <a:pt x="6080633" y="873760"/>
                    <a:pt x="6077839" y="878586"/>
                    <a:pt x="6073140" y="880491"/>
                  </a:cubicBezTo>
                  <a:lnTo>
                    <a:pt x="5350129" y="1167257"/>
                  </a:lnTo>
                  <a:cubicBezTo>
                    <a:pt x="5347843" y="1168146"/>
                    <a:pt x="5345303" y="1168273"/>
                    <a:pt x="5342890" y="1167511"/>
                  </a:cubicBezTo>
                  <a:lnTo>
                    <a:pt x="4464939" y="880745"/>
                  </a:lnTo>
                  <a:cubicBezTo>
                    <a:pt x="4459986" y="879094"/>
                    <a:pt x="4456938" y="874141"/>
                    <a:pt x="4457827" y="869061"/>
                  </a:cubicBezTo>
                  <a:cubicBezTo>
                    <a:pt x="4458716" y="863981"/>
                    <a:pt x="4463034" y="860171"/>
                    <a:pt x="4468241" y="860171"/>
                  </a:cubicBezTo>
                  <a:lnTo>
                    <a:pt x="4821682" y="860171"/>
                  </a:lnTo>
                  <a:lnTo>
                    <a:pt x="4821682" y="870712"/>
                  </a:lnTo>
                  <a:lnTo>
                    <a:pt x="4811141" y="870712"/>
                  </a:lnTo>
                  <a:lnTo>
                    <a:pt x="4821682" y="870712"/>
                  </a:lnTo>
                  <a:lnTo>
                    <a:pt x="4812411" y="875792"/>
                  </a:lnTo>
                  <a:cubicBezTo>
                    <a:pt x="4536821" y="375031"/>
                    <a:pt x="3569208" y="21209"/>
                    <a:pt x="2454910" y="21209"/>
                  </a:cubicBezTo>
                  <a:lnTo>
                    <a:pt x="2454910" y="0"/>
                  </a:lnTo>
                  <a:cubicBezTo>
                    <a:pt x="3569970" y="0"/>
                    <a:pt x="4549140" y="353568"/>
                    <a:pt x="4830953" y="865505"/>
                  </a:cubicBezTo>
                  <a:cubicBezTo>
                    <a:pt x="4831842" y="867029"/>
                    <a:pt x="4832223" y="868807"/>
                    <a:pt x="4832223" y="870585"/>
                  </a:cubicBezTo>
                  <a:cubicBezTo>
                    <a:pt x="4832223" y="876427"/>
                    <a:pt x="4827524" y="881126"/>
                    <a:pt x="4821682" y="881126"/>
                  </a:cubicBezTo>
                  <a:lnTo>
                    <a:pt x="4468241" y="881126"/>
                  </a:lnTo>
                  <a:lnTo>
                    <a:pt x="4468241" y="870585"/>
                  </a:lnTo>
                  <a:lnTo>
                    <a:pt x="4471543" y="860552"/>
                  </a:lnTo>
                  <a:lnTo>
                    <a:pt x="5349621" y="1147191"/>
                  </a:lnTo>
                  <a:lnTo>
                    <a:pt x="5346319" y="1157224"/>
                  </a:lnTo>
                  <a:lnTo>
                    <a:pt x="5342382" y="1147445"/>
                  </a:lnTo>
                  <a:lnTo>
                    <a:pt x="6065139" y="860806"/>
                  </a:lnTo>
                  <a:lnTo>
                    <a:pt x="6069076" y="870585"/>
                  </a:lnTo>
                  <a:lnTo>
                    <a:pt x="6069076" y="881126"/>
                  </a:lnTo>
                  <a:lnTo>
                    <a:pt x="5715635" y="881126"/>
                  </a:lnTo>
                  <a:cubicBezTo>
                    <a:pt x="5711825" y="881126"/>
                    <a:pt x="5708269" y="878967"/>
                    <a:pt x="5706364" y="875665"/>
                  </a:cubicBezTo>
                  <a:cubicBezTo>
                    <a:pt x="5430774" y="375031"/>
                    <a:pt x="4463161" y="21209"/>
                    <a:pt x="3348990" y="21209"/>
                  </a:cubicBezTo>
                  <a:lnTo>
                    <a:pt x="2454910" y="21209"/>
                  </a:lnTo>
                  <a:lnTo>
                    <a:pt x="2454910" y="10541"/>
                  </a:lnTo>
                  <a:lnTo>
                    <a:pt x="2454910" y="21082"/>
                  </a:lnTo>
                  <a:cubicBezTo>
                    <a:pt x="1102868" y="21209"/>
                    <a:pt x="21209" y="535432"/>
                    <a:pt x="21209" y="1157351"/>
                  </a:cubicBezTo>
                  <a:lnTo>
                    <a:pt x="10541" y="1157351"/>
                  </a:lnTo>
                  <a:lnTo>
                    <a:pt x="10541" y="1146810"/>
                  </a:lnTo>
                  <a:lnTo>
                    <a:pt x="904621" y="1146810"/>
                  </a:lnTo>
                  <a:lnTo>
                    <a:pt x="904621" y="1157351"/>
                  </a:lnTo>
                  <a:lnTo>
                    <a:pt x="894080" y="1157351"/>
                  </a:lnTo>
                  <a:cubicBezTo>
                    <a:pt x="894080" y="594487"/>
                    <a:pt x="1744853" y="120269"/>
                    <a:pt x="2901061" y="19431"/>
                  </a:cubicBezTo>
                  <a:lnTo>
                    <a:pt x="2901950" y="29972"/>
                  </a:lnTo>
                  <a:lnTo>
                    <a:pt x="2896235" y="21082"/>
                  </a:lnTo>
                  <a:close/>
                </a:path>
              </a:pathLst>
            </a:custGeom>
            <a:grpFill/>
          </p:spPr>
        </p:sp>
      </p:grpSp>
    </p:spTree>
    <p:extLst>
      <p:ext uri="{BB962C8B-B14F-4D97-AF65-F5344CB8AC3E}">
        <p14:creationId xmlns:p14="http://schemas.microsoft.com/office/powerpoint/2010/main" val="401084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1A29C08-A362-BAC9-DE0B-09688A4E91CB}"/>
              </a:ext>
            </a:extLst>
          </p:cNvPr>
          <p:cNvSpPr txBox="1"/>
          <p:nvPr/>
        </p:nvSpPr>
        <p:spPr>
          <a:xfrm>
            <a:off x="465365" y="388050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RỘNG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285A61-7FBE-86D0-7B24-9E04D8C3E3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9" y="1791251"/>
            <a:ext cx="5497512" cy="37718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16082-5B47-5718-6948-0427AA8AB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0740" y="1843101"/>
            <a:ext cx="5347338" cy="37417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DF6EE3-4C2D-3B77-50D9-1BA5B66199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401" y="1791251"/>
            <a:ext cx="5347338" cy="37417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A13846CE-581B-589D-3E51-569B088F0F32}"/>
              </a:ext>
            </a:extLst>
          </p:cNvPr>
          <p:cNvSpPr/>
          <p:nvPr/>
        </p:nvSpPr>
        <p:spPr>
          <a:xfrm>
            <a:off x="4422321" y="194965"/>
            <a:ext cx="13411200" cy="1219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66C0D7-481A-2549-BC90-BCC55C145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2445" y="381000"/>
            <a:ext cx="1240563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trạch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thằn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lằn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75CE6B-FDF0-E607-F95C-FE8F4BDF74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6088133"/>
            <a:ext cx="5535613" cy="38151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BDA22D-C44A-76B2-F2D2-C7A9C08CD4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0736" y="6241745"/>
            <a:ext cx="5535613" cy="36836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602152-C183-0DC0-4E6A-B3D53CB1E4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400" y="6286797"/>
            <a:ext cx="5347337" cy="36164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5878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9F4BE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-19050" y="84853"/>
            <a:ext cx="18288000" cy="10287000"/>
            <a:chOff x="-25400" y="113137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-25400" y="113137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DE6"/>
            </a:solidFill>
          </p:spPr>
        </p:sp>
      </p:grpSp>
      <p:sp>
        <p:nvSpPr>
          <p:cNvPr id="6" name="Freeform 6" descr="preencoded.png">
            <a:hlinkClick r:id="rId2" tooltip="https://gamma.app/?utm_source=made-with-gamma"/>
          </p:cNvPr>
          <p:cNvSpPr/>
          <p:nvPr/>
        </p:nvSpPr>
        <p:spPr>
          <a:xfrm>
            <a:off x="16049019" y="9686925"/>
            <a:ext cx="2153256" cy="514350"/>
          </a:xfrm>
          <a:custGeom>
            <a:avLst/>
            <a:gdLst/>
            <a:ahLst/>
            <a:cxnLst/>
            <a:rect l="l" t="t" r="r" b="b"/>
            <a:pathLst>
              <a:path w="2153256" h="514350">
                <a:moveTo>
                  <a:pt x="0" y="0"/>
                </a:moveTo>
                <a:lnTo>
                  <a:pt x="2153256" y="0"/>
                </a:lnTo>
                <a:lnTo>
                  <a:pt x="2153256" y="514350"/>
                </a:lnTo>
                <a:lnTo>
                  <a:pt x="0" y="5143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969912" y="426244"/>
            <a:ext cx="9417639" cy="1201638"/>
            <a:chOff x="0" y="-447675"/>
            <a:chExt cx="12556852" cy="160218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237265" cy="1154510"/>
            </a:xfrm>
            <a:custGeom>
              <a:avLst/>
              <a:gdLst/>
              <a:ahLst/>
              <a:cxnLst/>
              <a:rect l="l" t="t" r="r" b="b"/>
              <a:pathLst>
                <a:path w="9237265" h="1154510">
                  <a:moveTo>
                    <a:pt x="0" y="0"/>
                  </a:moveTo>
                  <a:lnTo>
                    <a:pt x="9237265" y="0"/>
                  </a:lnTo>
                  <a:lnTo>
                    <a:pt x="9237265" y="1154510"/>
                  </a:lnTo>
                  <a:lnTo>
                    <a:pt x="0" y="115451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43584" y="-447675"/>
              <a:ext cx="11513268" cy="121165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6812"/>
                </a:lnSpc>
              </a:pPr>
              <a:r>
                <a:rPr lang="en-US" sz="4400" b="1" dirty="0">
                  <a:solidFill>
                    <a:srgbClr val="006600"/>
                  </a:solidFill>
                  <a:latin typeface="Times New Roman" panose="02020603050405020304" pitchFamily="18" charset="0"/>
                  <a:ea typeface="Arimo Bold"/>
                  <a:cs typeface="Times New Roman" panose="02020603050405020304" pitchFamily="18" charset="0"/>
                  <a:sym typeface="Arimo Bold"/>
                </a:rPr>
                <a:t>TRÒ CHƠI: ẾCH NHẢY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124950" y="2182118"/>
            <a:ext cx="38100" cy="7343626"/>
            <a:chOff x="0" y="0"/>
            <a:chExt cx="50800" cy="9791502"/>
          </a:xfrm>
          <a:solidFill>
            <a:srgbClr val="FF0000"/>
          </a:solidFill>
        </p:grpSpPr>
        <p:sp>
          <p:nvSpPr>
            <p:cNvPr id="11" name="Freeform 11"/>
            <p:cNvSpPr/>
            <p:nvPr/>
          </p:nvSpPr>
          <p:spPr>
            <a:xfrm>
              <a:off x="0" y="0"/>
              <a:ext cx="50800" cy="9791446"/>
            </a:xfrm>
            <a:custGeom>
              <a:avLst/>
              <a:gdLst/>
              <a:ahLst/>
              <a:cxnLst/>
              <a:rect l="l" t="t" r="r" b="b"/>
              <a:pathLst>
                <a:path w="50800" h="9791446">
                  <a:moveTo>
                    <a:pt x="0" y="25400"/>
                  </a:moveTo>
                  <a:cubicBezTo>
                    <a:pt x="0" y="11430"/>
                    <a:pt x="11430" y="0"/>
                    <a:pt x="25400" y="0"/>
                  </a:cubicBezTo>
                  <a:cubicBezTo>
                    <a:pt x="39370" y="0"/>
                    <a:pt x="50800" y="11430"/>
                    <a:pt x="50800" y="25400"/>
                  </a:cubicBezTo>
                  <a:lnTo>
                    <a:pt x="50800" y="9766046"/>
                  </a:lnTo>
                  <a:cubicBezTo>
                    <a:pt x="50800" y="9780015"/>
                    <a:pt x="39370" y="9791446"/>
                    <a:pt x="25400" y="9791446"/>
                  </a:cubicBezTo>
                  <a:cubicBezTo>
                    <a:pt x="11430" y="9791446"/>
                    <a:pt x="0" y="9780015"/>
                    <a:pt x="0" y="9766046"/>
                  </a:cubicBezTo>
                  <a:close/>
                </a:path>
              </a:pathLst>
            </a:custGeom>
            <a:grpFill/>
            <a:ln w="76200">
              <a:solidFill>
                <a:srgbClr val="FF0000"/>
              </a:solidFill>
            </a:ln>
          </p:spPr>
        </p:sp>
      </p:grpSp>
      <p:grpSp>
        <p:nvGrpSpPr>
          <p:cNvPr id="12" name="Group 12"/>
          <p:cNvGrpSpPr/>
          <p:nvPr/>
        </p:nvGrpSpPr>
        <p:grpSpPr>
          <a:xfrm>
            <a:off x="7900466" y="2786360"/>
            <a:ext cx="969913" cy="38100"/>
            <a:chOff x="0" y="0"/>
            <a:chExt cx="1293217" cy="50800"/>
          </a:xfrm>
          <a:solidFill>
            <a:srgbClr val="FF0000"/>
          </a:solidFill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93241" cy="50800"/>
            </a:xfrm>
            <a:custGeom>
              <a:avLst/>
              <a:gdLst/>
              <a:ahLst/>
              <a:cxnLst/>
              <a:rect l="l" t="t" r="r" b="b"/>
              <a:pathLst>
                <a:path w="1293241" h="50800">
                  <a:moveTo>
                    <a:pt x="0" y="25400"/>
                  </a:moveTo>
                  <a:cubicBezTo>
                    <a:pt x="0" y="11430"/>
                    <a:pt x="11430" y="0"/>
                    <a:pt x="25400" y="0"/>
                  </a:cubicBezTo>
                  <a:lnTo>
                    <a:pt x="1267841" y="0"/>
                  </a:lnTo>
                  <a:cubicBezTo>
                    <a:pt x="1281811" y="0"/>
                    <a:pt x="1293241" y="11430"/>
                    <a:pt x="1293241" y="25400"/>
                  </a:cubicBezTo>
                  <a:cubicBezTo>
                    <a:pt x="1293241" y="39370"/>
                    <a:pt x="1281811" y="50800"/>
                    <a:pt x="1267841" y="50800"/>
                  </a:cubicBezTo>
                  <a:lnTo>
                    <a:pt x="25400" y="50800"/>
                  </a:lnTo>
                  <a:cubicBezTo>
                    <a:pt x="11430" y="50800"/>
                    <a:pt x="0" y="39370"/>
                    <a:pt x="0" y="2540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4" name="Group 14"/>
          <p:cNvGrpSpPr/>
          <p:nvPr/>
        </p:nvGrpSpPr>
        <p:grpSpPr>
          <a:xfrm>
            <a:off x="8827518" y="2489001"/>
            <a:ext cx="632966" cy="632966"/>
            <a:chOff x="0" y="0"/>
            <a:chExt cx="843955" cy="843955"/>
          </a:xfrm>
        </p:grpSpPr>
        <p:sp>
          <p:nvSpPr>
            <p:cNvPr id="15" name="Freeform 15"/>
            <p:cNvSpPr/>
            <p:nvPr/>
          </p:nvSpPr>
          <p:spPr>
            <a:xfrm>
              <a:off x="6350" y="6350"/>
              <a:ext cx="831215" cy="831215"/>
            </a:xfrm>
            <a:custGeom>
              <a:avLst/>
              <a:gdLst/>
              <a:ahLst/>
              <a:cxnLst/>
              <a:rect l="l" t="t" r="r" b="b"/>
              <a:pathLst>
                <a:path w="831215" h="831215">
                  <a:moveTo>
                    <a:pt x="0" y="155194"/>
                  </a:moveTo>
                  <a:cubicBezTo>
                    <a:pt x="0" y="69469"/>
                    <a:pt x="69469" y="0"/>
                    <a:pt x="155194" y="0"/>
                  </a:cubicBezTo>
                  <a:lnTo>
                    <a:pt x="676021" y="0"/>
                  </a:lnTo>
                  <a:cubicBezTo>
                    <a:pt x="761746" y="0"/>
                    <a:pt x="831215" y="69469"/>
                    <a:pt x="831215" y="155194"/>
                  </a:cubicBezTo>
                  <a:lnTo>
                    <a:pt x="831215" y="676021"/>
                  </a:lnTo>
                  <a:cubicBezTo>
                    <a:pt x="831215" y="761746"/>
                    <a:pt x="761746" y="831215"/>
                    <a:pt x="676021" y="831215"/>
                  </a:cubicBezTo>
                  <a:lnTo>
                    <a:pt x="155194" y="831215"/>
                  </a:lnTo>
                  <a:cubicBezTo>
                    <a:pt x="69469" y="831215"/>
                    <a:pt x="0" y="761746"/>
                    <a:pt x="0" y="676021"/>
                  </a:cubicBezTo>
                  <a:close/>
                </a:path>
              </a:pathLst>
            </a:custGeom>
            <a:solidFill>
              <a:srgbClr val="DDEEE6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843915" cy="843915"/>
            </a:xfrm>
            <a:custGeom>
              <a:avLst/>
              <a:gdLst/>
              <a:ahLst/>
              <a:cxnLst/>
              <a:rect l="l" t="t" r="r" b="b"/>
              <a:pathLst>
                <a:path w="843915" h="843915">
                  <a:moveTo>
                    <a:pt x="0" y="161544"/>
                  </a:moveTo>
                  <a:cubicBezTo>
                    <a:pt x="0" y="72263"/>
                    <a:pt x="72263" y="0"/>
                    <a:pt x="161544" y="0"/>
                  </a:cubicBezTo>
                  <a:lnTo>
                    <a:pt x="682371" y="0"/>
                  </a:lnTo>
                  <a:lnTo>
                    <a:pt x="682371" y="6350"/>
                  </a:lnTo>
                  <a:lnTo>
                    <a:pt x="682371" y="0"/>
                  </a:lnTo>
                  <a:lnTo>
                    <a:pt x="682371" y="6350"/>
                  </a:lnTo>
                  <a:lnTo>
                    <a:pt x="682371" y="0"/>
                  </a:lnTo>
                  <a:cubicBezTo>
                    <a:pt x="771525" y="0"/>
                    <a:pt x="843915" y="72263"/>
                    <a:pt x="843915" y="161544"/>
                  </a:cubicBezTo>
                  <a:lnTo>
                    <a:pt x="843915" y="682371"/>
                  </a:lnTo>
                  <a:lnTo>
                    <a:pt x="837565" y="682371"/>
                  </a:lnTo>
                  <a:lnTo>
                    <a:pt x="843915" y="682371"/>
                  </a:lnTo>
                  <a:cubicBezTo>
                    <a:pt x="843915" y="771525"/>
                    <a:pt x="771652" y="843915"/>
                    <a:pt x="682371" y="843915"/>
                  </a:cubicBezTo>
                  <a:lnTo>
                    <a:pt x="682371" y="837565"/>
                  </a:lnTo>
                  <a:lnTo>
                    <a:pt x="682371" y="843915"/>
                  </a:lnTo>
                  <a:lnTo>
                    <a:pt x="161544" y="843915"/>
                  </a:lnTo>
                  <a:lnTo>
                    <a:pt x="161544" y="837565"/>
                  </a:lnTo>
                  <a:lnTo>
                    <a:pt x="161544" y="843915"/>
                  </a:lnTo>
                  <a:cubicBezTo>
                    <a:pt x="72263" y="843915"/>
                    <a:pt x="0" y="771652"/>
                    <a:pt x="0" y="682371"/>
                  </a:cubicBezTo>
                  <a:lnTo>
                    <a:pt x="0" y="161544"/>
                  </a:lnTo>
                  <a:lnTo>
                    <a:pt x="6350" y="161544"/>
                  </a:lnTo>
                  <a:lnTo>
                    <a:pt x="0" y="161544"/>
                  </a:lnTo>
                  <a:moveTo>
                    <a:pt x="12700" y="161544"/>
                  </a:moveTo>
                  <a:lnTo>
                    <a:pt x="12700" y="682371"/>
                  </a:lnTo>
                  <a:lnTo>
                    <a:pt x="6350" y="682371"/>
                  </a:lnTo>
                  <a:lnTo>
                    <a:pt x="12700" y="682371"/>
                  </a:lnTo>
                  <a:cubicBezTo>
                    <a:pt x="12700" y="764540"/>
                    <a:pt x="79375" y="831215"/>
                    <a:pt x="161544" y="831215"/>
                  </a:cubicBezTo>
                  <a:lnTo>
                    <a:pt x="682371" y="831215"/>
                  </a:lnTo>
                  <a:cubicBezTo>
                    <a:pt x="764540" y="831215"/>
                    <a:pt x="831215" y="764540"/>
                    <a:pt x="831215" y="682371"/>
                  </a:cubicBezTo>
                  <a:lnTo>
                    <a:pt x="831215" y="161544"/>
                  </a:lnTo>
                  <a:lnTo>
                    <a:pt x="837565" y="161544"/>
                  </a:lnTo>
                  <a:lnTo>
                    <a:pt x="831215" y="161544"/>
                  </a:lnTo>
                  <a:cubicBezTo>
                    <a:pt x="831215" y="79375"/>
                    <a:pt x="764667" y="12700"/>
                    <a:pt x="682371" y="12700"/>
                  </a:cubicBezTo>
                  <a:lnTo>
                    <a:pt x="161544" y="12700"/>
                  </a:lnTo>
                  <a:lnTo>
                    <a:pt x="161544" y="6350"/>
                  </a:lnTo>
                  <a:lnTo>
                    <a:pt x="161544" y="12700"/>
                  </a:lnTo>
                  <a:cubicBezTo>
                    <a:pt x="79375" y="12700"/>
                    <a:pt x="12700" y="79375"/>
                    <a:pt x="12700" y="161544"/>
                  </a:cubicBezTo>
                  <a:close/>
                </a:path>
              </a:pathLst>
            </a:custGeom>
            <a:solidFill>
              <a:srgbClr val="C3D4CC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9062962" y="2597646"/>
            <a:ext cx="162074" cy="415678"/>
            <a:chOff x="0" y="0"/>
            <a:chExt cx="216098" cy="55423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16098" cy="554237"/>
            </a:xfrm>
            <a:custGeom>
              <a:avLst/>
              <a:gdLst/>
              <a:ahLst/>
              <a:cxnLst/>
              <a:rect l="l" t="t" r="r" b="b"/>
              <a:pathLst>
                <a:path w="216098" h="554237">
                  <a:moveTo>
                    <a:pt x="0" y="0"/>
                  </a:moveTo>
                  <a:lnTo>
                    <a:pt x="216098" y="0"/>
                  </a:lnTo>
                  <a:lnTo>
                    <a:pt x="216098" y="554237"/>
                  </a:lnTo>
                  <a:lnTo>
                    <a:pt x="0" y="55423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38100"/>
              <a:ext cx="216098" cy="51613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50"/>
                </a:lnSpc>
              </a:pPr>
              <a:r>
                <a:rPr lang="en-US" sz="3600" b="1">
                  <a:solidFill>
                    <a:srgbClr val="006600"/>
                  </a:solidFill>
                  <a:latin typeface="Times New Roman" panose="02020603050405020304" pitchFamily="18" charset="0"/>
                  <a:ea typeface="Arimo Bold"/>
                  <a:cs typeface="Times New Roman" panose="02020603050405020304" pitchFamily="18" charset="0"/>
                  <a:sym typeface="Arimo Bold"/>
                </a:rPr>
                <a:t>1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4155876" y="2459236"/>
            <a:ext cx="3463975" cy="433090"/>
            <a:chOff x="0" y="0"/>
            <a:chExt cx="4618633" cy="57745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618633" cy="577453"/>
            </a:xfrm>
            <a:custGeom>
              <a:avLst/>
              <a:gdLst/>
              <a:ahLst/>
              <a:cxnLst/>
              <a:rect l="l" t="t" r="r" b="b"/>
              <a:pathLst>
                <a:path w="4618633" h="577453">
                  <a:moveTo>
                    <a:pt x="0" y="0"/>
                  </a:moveTo>
                  <a:lnTo>
                    <a:pt x="4618633" y="0"/>
                  </a:lnTo>
                  <a:lnTo>
                    <a:pt x="4618633" y="577453"/>
                  </a:lnTo>
                  <a:lnTo>
                    <a:pt x="0" y="57745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4618633" cy="60602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r">
                <a:lnSpc>
                  <a:spcPts val="3374"/>
                </a:lnSpc>
              </a:pPr>
              <a:r>
                <a:rPr lang="en-US" sz="3600" b="1">
                  <a:solidFill>
                    <a:srgbClr val="006600"/>
                  </a:solidFill>
                  <a:latin typeface="Times New Roman" panose="02020603050405020304" pitchFamily="18" charset="0"/>
                  <a:ea typeface="Arimo Bold"/>
                  <a:cs typeface="Times New Roman" panose="02020603050405020304" pitchFamily="18" charset="0"/>
                  <a:sym typeface="Arimo Bold"/>
                </a:rPr>
                <a:t>Trứng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969912" y="3058566"/>
            <a:ext cx="6649939" cy="443359"/>
            <a:chOff x="0" y="0"/>
            <a:chExt cx="8866585" cy="59114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866585" cy="591145"/>
            </a:xfrm>
            <a:custGeom>
              <a:avLst/>
              <a:gdLst/>
              <a:ahLst/>
              <a:cxnLst/>
              <a:rect l="l" t="t" r="r" b="b"/>
              <a:pathLst>
                <a:path w="8866585" h="591145">
                  <a:moveTo>
                    <a:pt x="0" y="0"/>
                  </a:moveTo>
                  <a:lnTo>
                    <a:pt x="8866585" y="0"/>
                  </a:lnTo>
                  <a:lnTo>
                    <a:pt x="8866585" y="591145"/>
                  </a:lnTo>
                  <a:lnTo>
                    <a:pt x="0" y="59114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142875"/>
              <a:ext cx="8866585" cy="73402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r">
                <a:lnSpc>
                  <a:spcPts val="3437"/>
                </a:lnSpc>
              </a:pPr>
              <a:r>
                <a:rPr lang="en-US" sz="3600" b="1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Trẻ ngồi yên, tay ôm đầu gối.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9417620" y="4171950"/>
            <a:ext cx="969913" cy="38100"/>
            <a:chOff x="0" y="0"/>
            <a:chExt cx="1293217" cy="50800"/>
          </a:xfrm>
          <a:solidFill>
            <a:srgbClr val="FF0000"/>
          </a:solidFill>
        </p:grpSpPr>
        <p:sp>
          <p:nvSpPr>
            <p:cNvPr id="27" name="Freeform 27"/>
            <p:cNvSpPr/>
            <p:nvPr/>
          </p:nvSpPr>
          <p:spPr>
            <a:xfrm>
              <a:off x="0" y="0"/>
              <a:ext cx="1293241" cy="50800"/>
            </a:xfrm>
            <a:custGeom>
              <a:avLst/>
              <a:gdLst/>
              <a:ahLst/>
              <a:cxnLst/>
              <a:rect l="l" t="t" r="r" b="b"/>
              <a:pathLst>
                <a:path w="1293241" h="50800">
                  <a:moveTo>
                    <a:pt x="0" y="25400"/>
                  </a:moveTo>
                  <a:cubicBezTo>
                    <a:pt x="0" y="11430"/>
                    <a:pt x="11430" y="0"/>
                    <a:pt x="25400" y="0"/>
                  </a:cubicBezTo>
                  <a:lnTo>
                    <a:pt x="1267841" y="0"/>
                  </a:lnTo>
                  <a:cubicBezTo>
                    <a:pt x="1281811" y="0"/>
                    <a:pt x="1293241" y="11430"/>
                    <a:pt x="1293241" y="25400"/>
                  </a:cubicBezTo>
                  <a:cubicBezTo>
                    <a:pt x="1293241" y="39370"/>
                    <a:pt x="1281811" y="50800"/>
                    <a:pt x="1267841" y="50800"/>
                  </a:cubicBezTo>
                  <a:lnTo>
                    <a:pt x="25400" y="50800"/>
                  </a:lnTo>
                  <a:cubicBezTo>
                    <a:pt x="11430" y="50800"/>
                    <a:pt x="0" y="39370"/>
                    <a:pt x="0" y="2540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8" name="Group 28"/>
          <p:cNvGrpSpPr/>
          <p:nvPr/>
        </p:nvGrpSpPr>
        <p:grpSpPr>
          <a:xfrm>
            <a:off x="8827518" y="3874591"/>
            <a:ext cx="632966" cy="632966"/>
            <a:chOff x="0" y="0"/>
            <a:chExt cx="843955" cy="843955"/>
          </a:xfrm>
        </p:grpSpPr>
        <p:sp>
          <p:nvSpPr>
            <p:cNvPr id="29" name="Freeform 29"/>
            <p:cNvSpPr/>
            <p:nvPr/>
          </p:nvSpPr>
          <p:spPr>
            <a:xfrm>
              <a:off x="6350" y="6350"/>
              <a:ext cx="831215" cy="831215"/>
            </a:xfrm>
            <a:custGeom>
              <a:avLst/>
              <a:gdLst/>
              <a:ahLst/>
              <a:cxnLst/>
              <a:rect l="l" t="t" r="r" b="b"/>
              <a:pathLst>
                <a:path w="831215" h="831215">
                  <a:moveTo>
                    <a:pt x="0" y="155194"/>
                  </a:moveTo>
                  <a:cubicBezTo>
                    <a:pt x="0" y="69469"/>
                    <a:pt x="69469" y="0"/>
                    <a:pt x="155194" y="0"/>
                  </a:cubicBezTo>
                  <a:lnTo>
                    <a:pt x="676021" y="0"/>
                  </a:lnTo>
                  <a:cubicBezTo>
                    <a:pt x="761746" y="0"/>
                    <a:pt x="831215" y="69469"/>
                    <a:pt x="831215" y="155194"/>
                  </a:cubicBezTo>
                  <a:lnTo>
                    <a:pt x="831215" y="676021"/>
                  </a:lnTo>
                  <a:cubicBezTo>
                    <a:pt x="831215" y="761746"/>
                    <a:pt x="761746" y="831215"/>
                    <a:pt x="676021" y="831215"/>
                  </a:cubicBezTo>
                  <a:lnTo>
                    <a:pt x="155194" y="831215"/>
                  </a:lnTo>
                  <a:cubicBezTo>
                    <a:pt x="69469" y="831215"/>
                    <a:pt x="0" y="761746"/>
                    <a:pt x="0" y="676021"/>
                  </a:cubicBezTo>
                  <a:close/>
                </a:path>
              </a:pathLst>
            </a:custGeom>
            <a:solidFill>
              <a:srgbClr val="DDEEE6"/>
            </a:solidFill>
          </p:spPr>
        </p:sp>
        <p:sp>
          <p:nvSpPr>
            <p:cNvPr id="30" name="Freeform 30"/>
            <p:cNvSpPr/>
            <p:nvPr/>
          </p:nvSpPr>
          <p:spPr>
            <a:xfrm>
              <a:off x="0" y="0"/>
              <a:ext cx="843915" cy="843915"/>
            </a:xfrm>
            <a:custGeom>
              <a:avLst/>
              <a:gdLst/>
              <a:ahLst/>
              <a:cxnLst/>
              <a:rect l="l" t="t" r="r" b="b"/>
              <a:pathLst>
                <a:path w="843915" h="843915">
                  <a:moveTo>
                    <a:pt x="0" y="161544"/>
                  </a:moveTo>
                  <a:cubicBezTo>
                    <a:pt x="0" y="72263"/>
                    <a:pt x="72263" y="0"/>
                    <a:pt x="161544" y="0"/>
                  </a:cubicBezTo>
                  <a:lnTo>
                    <a:pt x="682371" y="0"/>
                  </a:lnTo>
                  <a:lnTo>
                    <a:pt x="682371" y="6350"/>
                  </a:lnTo>
                  <a:lnTo>
                    <a:pt x="682371" y="0"/>
                  </a:lnTo>
                  <a:lnTo>
                    <a:pt x="682371" y="6350"/>
                  </a:lnTo>
                  <a:lnTo>
                    <a:pt x="682371" y="0"/>
                  </a:lnTo>
                  <a:cubicBezTo>
                    <a:pt x="771525" y="0"/>
                    <a:pt x="843915" y="72263"/>
                    <a:pt x="843915" y="161544"/>
                  </a:cubicBezTo>
                  <a:lnTo>
                    <a:pt x="843915" y="682371"/>
                  </a:lnTo>
                  <a:lnTo>
                    <a:pt x="837565" y="682371"/>
                  </a:lnTo>
                  <a:lnTo>
                    <a:pt x="843915" y="682371"/>
                  </a:lnTo>
                  <a:cubicBezTo>
                    <a:pt x="843915" y="771525"/>
                    <a:pt x="771652" y="843915"/>
                    <a:pt x="682371" y="843915"/>
                  </a:cubicBezTo>
                  <a:lnTo>
                    <a:pt x="682371" y="837565"/>
                  </a:lnTo>
                  <a:lnTo>
                    <a:pt x="682371" y="843915"/>
                  </a:lnTo>
                  <a:lnTo>
                    <a:pt x="161544" y="843915"/>
                  </a:lnTo>
                  <a:lnTo>
                    <a:pt x="161544" y="837565"/>
                  </a:lnTo>
                  <a:lnTo>
                    <a:pt x="161544" y="843915"/>
                  </a:lnTo>
                  <a:cubicBezTo>
                    <a:pt x="72263" y="843915"/>
                    <a:pt x="0" y="771652"/>
                    <a:pt x="0" y="682371"/>
                  </a:cubicBezTo>
                  <a:lnTo>
                    <a:pt x="0" y="161544"/>
                  </a:lnTo>
                  <a:lnTo>
                    <a:pt x="6350" y="161544"/>
                  </a:lnTo>
                  <a:lnTo>
                    <a:pt x="0" y="161544"/>
                  </a:lnTo>
                  <a:moveTo>
                    <a:pt x="12700" y="161544"/>
                  </a:moveTo>
                  <a:lnTo>
                    <a:pt x="12700" y="682371"/>
                  </a:lnTo>
                  <a:lnTo>
                    <a:pt x="6350" y="682371"/>
                  </a:lnTo>
                  <a:lnTo>
                    <a:pt x="12700" y="682371"/>
                  </a:lnTo>
                  <a:cubicBezTo>
                    <a:pt x="12700" y="764540"/>
                    <a:pt x="79375" y="831215"/>
                    <a:pt x="161544" y="831215"/>
                  </a:cubicBezTo>
                  <a:lnTo>
                    <a:pt x="682371" y="831215"/>
                  </a:lnTo>
                  <a:cubicBezTo>
                    <a:pt x="764540" y="831215"/>
                    <a:pt x="831215" y="764540"/>
                    <a:pt x="831215" y="682371"/>
                  </a:cubicBezTo>
                  <a:lnTo>
                    <a:pt x="831215" y="161544"/>
                  </a:lnTo>
                  <a:lnTo>
                    <a:pt x="837565" y="161544"/>
                  </a:lnTo>
                  <a:lnTo>
                    <a:pt x="831215" y="161544"/>
                  </a:lnTo>
                  <a:cubicBezTo>
                    <a:pt x="831215" y="79375"/>
                    <a:pt x="764667" y="12700"/>
                    <a:pt x="682371" y="12700"/>
                  </a:cubicBezTo>
                  <a:lnTo>
                    <a:pt x="161544" y="12700"/>
                  </a:lnTo>
                  <a:lnTo>
                    <a:pt x="161544" y="6350"/>
                  </a:lnTo>
                  <a:lnTo>
                    <a:pt x="161544" y="12700"/>
                  </a:lnTo>
                  <a:cubicBezTo>
                    <a:pt x="79375" y="12700"/>
                    <a:pt x="12700" y="79375"/>
                    <a:pt x="12700" y="161544"/>
                  </a:cubicBezTo>
                  <a:close/>
                </a:path>
              </a:pathLst>
            </a:custGeom>
            <a:solidFill>
              <a:srgbClr val="C3D4CC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9014296" y="3983236"/>
            <a:ext cx="259407" cy="415678"/>
            <a:chOff x="0" y="0"/>
            <a:chExt cx="345877" cy="554237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345877" cy="554237"/>
            </a:xfrm>
            <a:custGeom>
              <a:avLst/>
              <a:gdLst/>
              <a:ahLst/>
              <a:cxnLst/>
              <a:rect l="l" t="t" r="r" b="b"/>
              <a:pathLst>
                <a:path w="345877" h="554237">
                  <a:moveTo>
                    <a:pt x="0" y="0"/>
                  </a:moveTo>
                  <a:lnTo>
                    <a:pt x="345877" y="0"/>
                  </a:lnTo>
                  <a:lnTo>
                    <a:pt x="345877" y="554237"/>
                  </a:lnTo>
                  <a:lnTo>
                    <a:pt x="0" y="55423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0" y="38100"/>
              <a:ext cx="345877" cy="51613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50"/>
                </a:lnSpc>
              </a:pPr>
              <a:r>
                <a:rPr lang="en-US" sz="3600" b="1">
                  <a:solidFill>
                    <a:srgbClr val="006600"/>
                  </a:solidFill>
                  <a:latin typeface="Times New Roman" panose="02020603050405020304" pitchFamily="18" charset="0"/>
                  <a:ea typeface="Arimo Bold"/>
                  <a:cs typeface="Times New Roman" panose="02020603050405020304" pitchFamily="18" charset="0"/>
                  <a:sym typeface="Arimo Bold"/>
                </a:rPr>
                <a:t>2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0668149" y="3844826"/>
            <a:ext cx="3463975" cy="433090"/>
            <a:chOff x="0" y="0"/>
            <a:chExt cx="4618633" cy="577453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4618633" cy="577453"/>
            </a:xfrm>
            <a:custGeom>
              <a:avLst/>
              <a:gdLst/>
              <a:ahLst/>
              <a:cxnLst/>
              <a:rect l="l" t="t" r="r" b="b"/>
              <a:pathLst>
                <a:path w="4618633" h="577453">
                  <a:moveTo>
                    <a:pt x="0" y="0"/>
                  </a:moveTo>
                  <a:lnTo>
                    <a:pt x="4618633" y="0"/>
                  </a:lnTo>
                  <a:lnTo>
                    <a:pt x="4618633" y="577453"/>
                  </a:lnTo>
                  <a:lnTo>
                    <a:pt x="0" y="57745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28575"/>
              <a:ext cx="4618633" cy="60602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374"/>
                </a:lnSpc>
              </a:pPr>
              <a:r>
                <a:rPr lang="en-US" sz="3600" b="1">
                  <a:solidFill>
                    <a:srgbClr val="006600"/>
                  </a:solidFill>
                  <a:latin typeface="Times New Roman" panose="02020603050405020304" pitchFamily="18" charset="0"/>
                  <a:ea typeface="Arimo Bold"/>
                  <a:cs typeface="Times New Roman" panose="02020603050405020304" pitchFamily="18" charset="0"/>
                  <a:sym typeface="Arimo Bold"/>
                </a:rPr>
                <a:t>Nòng nọc</a:t>
              </a: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0668149" y="4444156"/>
            <a:ext cx="6649939" cy="443359"/>
            <a:chOff x="0" y="0"/>
            <a:chExt cx="8866585" cy="591145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866585" cy="591145"/>
            </a:xfrm>
            <a:custGeom>
              <a:avLst/>
              <a:gdLst/>
              <a:ahLst/>
              <a:cxnLst/>
              <a:rect l="l" t="t" r="r" b="b"/>
              <a:pathLst>
                <a:path w="8866585" h="591145">
                  <a:moveTo>
                    <a:pt x="0" y="0"/>
                  </a:moveTo>
                  <a:lnTo>
                    <a:pt x="8866585" y="0"/>
                  </a:lnTo>
                  <a:lnTo>
                    <a:pt x="8866585" y="591145"/>
                  </a:lnTo>
                  <a:lnTo>
                    <a:pt x="0" y="59114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142875"/>
              <a:ext cx="8866585" cy="73402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437"/>
                </a:lnSpc>
              </a:pPr>
              <a:r>
                <a:rPr lang="en-US" sz="3600" b="1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Trẻ bò sát đất, di chuyển nhẹ nhàng.</a:t>
              </a: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7900466" y="5418981"/>
            <a:ext cx="969913" cy="38100"/>
            <a:chOff x="0" y="0"/>
            <a:chExt cx="1293217" cy="50800"/>
          </a:xfrm>
          <a:solidFill>
            <a:srgbClr val="FF0000"/>
          </a:solidFill>
        </p:grpSpPr>
        <p:sp>
          <p:nvSpPr>
            <p:cNvPr id="41" name="Freeform 41"/>
            <p:cNvSpPr/>
            <p:nvPr/>
          </p:nvSpPr>
          <p:spPr>
            <a:xfrm>
              <a:off x="0" y="0"/>
              <a:ext cx="1293241" cy="50800"/>
            </a:xfrm>
            <a:custGeom>
              <a:avLst/>
              <a:gdLst/>
              <a:ahLst/>
              <a:cxnLst/>
              <a:rect l="l" t="t" r="r" b="b"/>
              <a:pathLst>
                <a:path w="1293241" h="50800">
                  <a:moveTo>
                    <a:pt x="0" y="25400"/>
                  </a:moveTo>
                  <a:cubicBezTo>
                    <a:pt x="0" y="11430"/>
                    <a:pt x="11430" y="0"/>
                    <a:pt x="25400" y="0"/>
                  </a:cubicBezTo>
                  <a:lnTo>
                    <a:pt x="1267841" y="0"/>
                  </a:lnTo>
                  <a:cubicBezTo>
                    <a:pt x="1281811" y="0"/>
                    <a:pt x="1293241" y="11430"/>
                    <a:pt x="1293241" y="25400"/>
                  </a:cubicBezTo>
                  <a:cubicBezTo>
                    <a:pt x="1293241" y="39370"/>
                    <a:pt x="1281811" y="50800"/>
                    <a:pt x="1267841" y="50800"/>
                  </a:cubicBezTo>
                  <a:lnTo>
                    <a:pt x="25400" y="50800"/>
                  </a:lnTo>
                  <a:cubicBezTo>
                    <a:pt x="11430" y="50800"/>
                    <a:pt x="0" y="39370"/>
                    <a:pt x="0" y="2540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42" name="Group 42"/>
          <p:cNvGrpSpPr/>
          <p:nvPr/>
        </p:nvGrpSpPr>
        <p:grpSpPr>
          <a:xfrm>
            <a:off x="8827518" y="5121622"/>
            <a:ext cx="632966" cy="632966"/>
            <a:chOff x="0" y="0"/>
            <a:chExt cx="843955" cy="843955"/>
          </a:xfrm>
        </p:grpSpPr>
        <p:sp>
          <p:nvSpPr>
            <p:cNvPr id="43" name="Freeform 43"/>
            <p:cNvSpPr/>
            <p:nvPr/>
          </p:nvSpPr>
          <p:spPr>
            <a:xfrm>
              <a:off x="6350" y="6350"/>
              <a:ext cx="831215" cy="831215"/>
            </a:xfrm>
            <a:custGeom>
              <a:avLst/>
              <a:gdLst/>
              <a:ahLst/>
              <a:cxnLst/>
              <a:rect l="l" t="t" r="r" b="b"/>
              <a:pathLst>
                <a:path w="831215" h="831215">
                  <a:moveTo>
                    <a:pt x="0" y="155194"/>
                  </a:moveTo>
                  <a:cubicBezTo>
                    <a:pt x="0" y="69469"/>
                    <a:pt x="69469" y="0"/>
                    <a:pt x="155194" y="0"/>
                  </a:cubicBezTo>
                  <a:lnTo>
                    <a:pt x="676021" y="0"/>
                  </a:lnTo>
                  <a:cubicBezTo>
                    <a:pt x="761746" y="0"/>
                    <a:pt x="831215" y="69469"/>
                    <a:pt x="831215" y="155194"/>
                  </a:cubicBezTo>
                  <a:lnTo>
                    <a:pt x="831215" y="676021"/>
                  </a:lnTo>
                  <a:cubicBezTo>
                    <a:pt x="831215" y="761746"/>
                    <a:pt x="761746" y="831215"/>
                    <a:pt x="676021" y="831215"/>
                  </a:cubicBezTo>
                  <a:lnTo>
                    <a:pt x="155194" y="831215"/>
                  </a:lnTo>
                  <a:cubicBezTo>
                    <a:pt x="69469" y="831215"/>
                    <a:pt x="0" y="761746"/>
                    <a:pt x="0" y="676021"/>
                  </a:cubicBezTo>
                  <a:close/>
                </a:path>
              </a:pathLst>
            </a:custGeom>
            <a:solidFill>
              <a:srgbClr val="DDEEE6"/>
            </a:solidFill>
          </p:spPr>
        </p:sp>
        <p:sp>
          <p:nvSpPr>
            <p:cNvPr id="44" name="Freeform 44"/>
            <p:cNvSpPr/>
            <p:nvPr/>
          </p:nvSpPr>
          <p:spPr>
            <a:xfrm>
              <a:off x="0" y="0"/>
              <a:ext cx="843915" cy="843915"/>
            </a:xfrm>
            <a:custGeom>
              <a:avLst/>
              <a:gdLst/>
              <a:ahLst/>
              <a:cxnLst/>
              <a:rect l="l" t="t" r="r" b="b"/>
              <a:pathLst>
                <a:path w="843915" h="843915">
                  <a:moveTo>
                    <a:pt x="0" y="161544"/>
                  </a:moveTo>
                  <a:cubicBezTo>
                    <a:pt x="0" y="72263"/>
                    <a:pt x="72263" y="0"/>
                    <a:pt x="161544" y="0"/>
                  </a:cubicBezTo>
                  <a:lnTo>
                    <a:pt x="682371" y="0"/>
                  </a:lnTo>
                  <a:lnTo>
                    <a:pt x="682371" y="6350"/>
                  </a:lnTo>
                  <a:lnTo>
                    <a:pt x="682371" y="0"/>
                  </a:lnTo>
                  <a:lnTo>
                    <a:pt x="682371" y="6350"/>
                  </a:lnTo>
                  <a:lnTo>
                    <a:pt x="682371" y="0"/>
                  </a:lnTo>
                  <a:cubicBezTo>
                    <a:pt x="771525" y="0"/>
                    <a:pt x="843915" y="72263"/>
                    <a:pt x="843915" y="161544"/>
                  </a:cubicBezTo>
                  <a:lnTo>
                    <a:pt x="843915" y="682371"/>
                  </a:lnTo>
                  <a:lnTo>
                    <a:pt x="837565" y="682371"/>
                  </a:lnTo>
                  <a:lnTo>
                    <a:pt x="843915" y="682371"/>
                  </a:lnTo>
                  <a:cubicBezTo>
                    <a:pt x="843915" y="771525"/>
                    <a:pt x="771652" y="843915"/>
                    <a:pt x="682371" y="843915"/>
                  </a:cubicBezTo>
                  <a:lnTo>
                    <a:pt x="682371" y="837565"/>
                  </a:lnTo>
                  <a:lnTo>
                    <a:pt x="682371" y="843915"/>
                  </a:lnTo>
                  <a:lnTo>
                    <a:pt x="161544" y="843915"/>
                  </a:lnTo>
                  <a:lnTo>
                    <a:pt x="161544" y="837565"/>
                  </a:lnTo>
                  <a:lnTo>
                    <a:pt x="161544" y="843915"/>
                  </a:lnTo>
                  <a:cubicBezTo>
                    <a:pt x="72263" y="843915"/>
                    <a:pt x="0" y="771652"/>
                    <a:pt x="0" y="682371"/>
                  </a:cubicBezTo>
                  <a:lnTo>
                    <a:pt x="0" y="161544"/>
                  </a:lnTo>
                  <a:lnTo>
                    <a:pt x="6350" y="161544"/>
                  </a:lnTo>
                  <a:lnTo>
                    <a:pt x="0" y="161544"/>
                  </a:lnTo>
                  <a:moveTo>
                    <a:pt x="12700" y="161544"/>
                  </a:moveTo>
                  <a:lnTo>
                    <a:pt x="12700" y="682371"/>
                  </a:lnTo>
                  <a:lnTo>
                    <a:pt x="6350" y="682371"/>
                  </a:lnTo>
                  <a:lnTo>
                    <a:pt x="12700" y="682371"/>
                  </a:lnTo>
                  <a:cubicBezTo>
                    <a:pt x="12700" y="764540"/>
                    <a:pt x="79375" y="831215"/>
                    <a:pt x="161544" y="831215"/>
                  </a:cubicBezTo>
                  <a:lnTo>
                    <a:pt x="682371" y="831215"/>
                  </a:lnTo>
                  <a:cubicBezTo>
                    <a:pt x="764540" y="831215"/>
                    <a:pt x="831215" y="764540"/>
                    <a:pt x="831215" y="682371"/>
                  </a:cubicBezTo>
                  <a:lnTo>
                    <a:pt x="831215" y="161544"/>
                  </a:lnTo>
                  <a:lnTo>
                    <a:pt x="837565" y="161544"/>
                  </a:lnTo>
                  <a:lnTo>
                    <a:pt x="831215" y="161544"/>
                  </a:lnTo>
                  <a:cubicBezTo>
                    <a:pt x="831215" y="79375"/>
                    <a:pt x="764667" y="12700"/>
                    <a:pt x="682371" y="12700"/>
                  </a:cubicBezTo>
                  <a:lnTo>
                    <a:pt x="161544" y="12700"/>
                  </a:lnTo>
                  <a:lnTo>
                    <a:pt x="161544" y="6350"/>
                  </a:lnTo>
                  <a:lnTo>
                    <a:pt x="161544" y="12700"/>
                  </a:lnTo>
                  <a:cubicBezTo>
                    <a:pt x="79375" y="12700"/>
                    <a:pt x="12700" y="79375"/>
                    <a:pt x="12700" y="161544"/>
                  </a:cubicBezTo>
                  <a:close/>
                </a:path>
              </a:pathLst>
            </a:custGeom>
            <a:solidFill>
              <a:srgbClr val="C3D4CC"/>
            </a:solidFill>
          </p:spPr>
        </p:sp>
      </p:grpSp>
      <p:grpSp>
        <p:nvGrpSpPr>
          <p:cNvPr id="45" name="Group 45"/>
          <p:cNvGrpSpPr/>
          <p:nvPr/>
        </p:nvGrpSpPr>
        <p:grpSpPr>
          <a:xfrm>
            <a:off x="9010725" y="5230266"/>
            <a:ext cx="266402" cy="415678"/>
            <a:chOff x="0" y="0"/>
            <a:chExt cx="355203" cy="554237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355203" cy="554237"/>
            </a:xfrm>
            <a:custGeom>
              <a:avLst/>
              <a:gdLst/>
              <a:ahLst/>
              <a:cxnLst/>
              <a:rect l="l" t="t" r="r" b="b"/>
              <a:pathLst>
                <a:path w="355203" h="554237">
                  <a:moveTo>
                    <a:pt x="0" y="0"/>
                  </a:moveTo>
                  <a:lnTo>
                    <a:pt x="355203" y="0"/>
                  </a:lnTo>
                  <a:lnTo>
                    <a:pt x="355203" y="554237"/>
                  </a:lnTo>
                  <a:lnTo>
                    <a:pt x="0" y="55423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0" y="38100"/>
              <a:ext cx="355203" cy="51613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50"/>
                </a:lnSpc>
              </a:pPr>
              <a:r>
                <a:rPr lang="en-US" sz="3600" b="1">
                  <a:solidFill>
                    <a:srgbClr val="006600"/>
                  </a:solidFill>
                  <a:latin typeface="Times New Roman" panose="02020603050405020304" pitchFamily="18" charset="0"/>
                  <a:ea typeface="Arimo Bold"/>
                  <a:cs typeface="Times New Roman" panose="02020603050405020304" pitchFamily="18" charset="0"/>
                  <a:sym typeface="Arimo Bold"/>
                </a:rPr>
                <a:t>3</a:t>
              </a:r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4155876" y="5091856"/>
            <a:ext cx="3463975" cy="433090"/>
            <a:chOff x="0" y="0"/>
            <a:chExt cx="4618633" cy="577453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4618633" cy="577453"/>
            </a:xfrm>
            <a:custGeom>
              <a:avLst/>
              <a:gdLst/>
              <a:ahLst/>
              <a:cxnLst/>
              <a:rect l="l" t="t" r="r" b="b"/>
              <a:pathLst>
                <a:path w="4618633" h="577453">
                  <a:moveTo>
                    <a:pt x="0" y="0"/>
                  </a:moveTo>
                  <a:lnTo>
                    <a:pt x="4618633" y="0"/>
                  </a:lnTo>
                  <a:lnTo>
                    <a:pt x="4618633" y="577453"/>
                  </a:lnTo>
                  <a:lnTo>
                    <a:pt x="0" y="57745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0" name="TextBox 50"/>
            <p:cNvSpPr txBox="1"/>
            <p:nvPr/>
          </p:nvSpPr>
          <p:spPr>
            <a:xfrm>
              <a:off x="0" y="-28575"/>
              <a:ext cx="4618633" cy="60602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r">
                <a:lnSpc>
                  <a:spcPts val="3374"/>
                </a:lnSpc>
              </a:pPr>
              <a:r>
                <a:rPr lang="en-US" sz="3600" b="1">
                  <a:solidFill>
                    <a:srgbClr val="006600"/>
                  </a:solidFill>
                  <a:latin typeface="Times New Roman" panose="02020603050405020304" pitchFamily="18" charset="0"/>
                  <a:ea typeface="Arimo Bold"/>
                  <a:cs typeface="Times New Roman" panose="02020603050405020304" pitchFamily="18" charset="0"/>
                  <a:sym typeface="Arimo Bold"/>
                </a:rPr>
                <a:t>Nòng nọc có chân</a:t>
              </a:r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969912" y="5691188"/>
            <a:ext cx="6649939" cy="443359"/>
            <a:chOff x="0" y="0"/>
            <a:chExt cx="8866585" cy="591145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8866585" cy="591145"/>
            </a:xfrm>
            <a:custGeom>
              <a:avLst/>
              <a:gdLst/>
              <a:ahLst/>
              <a:cxnLst/>
              <a:rect l="l" t="t" r="r" b="b"/>
              <a:pathLst>
                <a:path w="8866585" h="591145">
                  <a:moveTo>
                    <a:pt x="0" y="0"/>
                  </a:moveTo>
                  <a:lnTo>
                    <a:pt x="8866585" y="0"/>
                  </a:lnTo>
                  <a:lnTo>
                    <a:pt x="8866585" y="591145"/>
                  </a:lnTo>
                  <a:lnTo>
                    <a:pt x="0" y="59114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3" name="TextBox 53"/>
            <p:cNvSpPr txBox="1"/>
            <p:nvPr/>
          </p:nvSpPr>
          <p:spPr>
            <a:xfrm>
              <a:off x="0" y="-142875"/>
              <a:ext cx="8866585" cy="73402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r">
                <a:lnSpc>
                  <a:spcPts val="3437"/>
                </a:lnSpc>
              </a:pPr>
              <a:r>
                <a:rPr lang="en-US" sz="3600" b="1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Trẻ bò kết hợp nhảy nhẹ.</a:t>
              </a:r>
            </a:p>
          </p:txBody>
        </p:sp>
      </p:grpSp>
      <p:grpSp>
        <p:nvGrpSpPr>
          <p:cNvPr id="54" name="Group 54"/>
          <p:cNvGrpSpPr/>
          <p:nvPr/>
        </p:nvGrpSpPr>
        <p:grpSpPr>
          <a:xfrm>
            <a:off x="9417620" y="6666011"/>
            <a:ext cx="969913" cy="38100"/>
            <a:chOff x="0" y="0"/>
            <a:chExt cx="1293217" cy="50800"/>
          </a:xfrm>
          <a:solidFill>
            <a:srgbClr val="FF0000"/>
          </a:solidFill>
        </p:grpSpPr>
        <p:sp>
          <p:nvSpPr>
            <p:cNvPr id="55" name="Freeform 55"/>
            <p:cNvSpPr/>
            <p:nvPr/>
          </p:nvSpPr>
          <p:spPr>
            <a:xfrm>
              <a:off x="0" y="0"/>
              <a:ext cx="1293241" cy="50800"/>
            </a:xfrm>
            <a:custGeom>
              <a:avLst/>
              <a:gdLst/>
              <a:ahLst/>
              <a:cxnLst/>
              <a:rect l="l" t="t" r="r" b="b"/>
              <a:pathLst>
                <a:path w="1293241" h="50800">
                  <a:moveTo>
                    <a:pt x="0" y="25400"/>
                  </a:moveTo>
                  <a:cubicBezTo>
                    <a:pt x="0" y="11430"/>
                    <a:pt x="11430" y="0"/>
                    <a:pt x="25400" y="0"/>
                  </a:cubicBezTo>
                  <a:lnTo>
                    <a:pt x="1267841" y="0"/>
                  </a:lnTo>
                  <a:cubicBezTo>
                    <a:pt x="1281811" y="0"/>
                    <a:pt x="1293241" y="11430"/>
                    <a:pt x="1293241" y="25400"/>
                  </a:cubicBezTo>
                  <a:cubicBezTo>
                    <a:pt x="1293241" y="39370"/>
                    <a:pt x="1281811" y="50800"/>
                    <a:pt x="1267841" y="50800"/>
                  </a:cubicBezTo>
                  <a:lnTo>
                    <a:pt x="25400" y="50800"/>
                  </a:lnTo>
                  <a:cubicBezTo>
                    <a:pt x="11430" y="50800"/>
                    <a:pt x="0" y="39370"/>
                    <a:pt x="0" y="2540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56" name="Group 56"/>
          <p:cNvGrpSpPr/>
          <p:nvPr/>
        </p:nvGrpSpPr>
        <p:grpSpPr>
          <a:xfrm>
            <a:off x="8827518" y="6368654"/>
            <a:ext cx="632966" cy="632966"/>
            <a:chOff x="0" y="0"/>
            <a:chExt cx="843955" cy="843955"/>
          </a:xfrm>
        </p:grpSpPr>
        <p:sp>
          <p:nvSpPr>
            <p:cNvPr id="57" name="Freeform 57"/>
            <p:cNvSpPr/>
            <p:nvPr/>
          </p:nvSpPr>
          <p:spPr>
            <a:xfrm>
              <a:off x="6350" y="6350"/>
              <a:ext cx="831215" cy="831215"/>
            </a:xfrm>
            <a:custGeom>
              <a:avLst/>
              <a:gdLst/>
              <a:ahLst/>
              <a:cxnLst/>
              <a:rect l="l" t="t" r="r" b="b"/>
              <a:pathLst>
                <a:path w="831215" h="831215">
                  <a:moveTo>
                    <a:pt x="0" y="155194"/>
                  </a:moveTo>
                  <a:cubicBezTo>
                    <a:pt x="0" y="69469"/>
                    <a:pt x="69469" y="0"/>
                    <a:pt x="155194" y="0"/>
                  </a:cubicBezTo>
                  <a:lnTo>
                    <a:pt x="676021" y="0"/>
                  </a:lnTo>
                  <a:cubicBezTo>
                    <a:pt x="761746" y="0"/>
                    <a:pt x="831215" y="69469"/>
                    <a:pt x="831215" y="155194"/>
                  </a:cubicBezTo>
                  <a:lnTo>
                    <a:pt x="831215" y="676021"/>
                  </a:lnTo>
                  <a:cubicBezTo>
                    <a:pt x="831215" y="761746"/>
                    <a:pt x="761746" y="831215"/>
                    <a:pt x="676021" y="831215"/>
                  </a:cubicBezTo>
                  <a:lnTo>
                    <a:pt x="155194" y="831215"/>
                  </a:lnTo>
                  <a:cubicBezTo>
                    <a:pt x="69469" y="831215"/>
                    <a:pt x="0" y="761746"/>
                    <a:pt x="0" y="676021"/>
                  </a:cubicBezTo>
                  <a:close/>
                </a:path>
              </a:pathLst>
            </a:custGeom>
            <a:solidFill>
              <a:srgbClr val="DDEEE6"/>
            </a:solidFill>
          </p:spPr>
        </p:sp>
        <p:sp>
          <p:nvSpPr>
            <p:cNvPr id="58" name="Freeform 58"/>
            <p:cNvSpPr/>
            <p:nvPr/>
          </p:nvSpPr>
          <p:spPr>
            <a:xfrm>
              <a:off x="0" y="0"/>
              <a:ext cx="843915" cy="843915"/>
            </a:xfrm>
            <a:custGeom>
              <a:avLst/>
              <a:gdLst/>
              <a:ahLst/>
              <a:cxnLst/>
              <a:rect l="l" t="t" r="r" b="b"/>
              <a:pathLst>
                <a:path w="843915" h="843915">
                  <a:moveTo>
                    <a:pt x="0" y="161544"/>
                  </a:moveTo>
                  <a:cubicBezTo>
                    <a:pt x="0" y="72263"/>
                    <a:pt x="72263" y="0"/>
                    <a:pt x="161544" y="0"/>
                  </a:cubicBezTo>
                  <a:lnTo>
                    <a:pt x="682371" y="0"/>
                  </a:lnTo>
                  <a:lnTo>
                    <a:pt x="682371" y="6350"/>
                  </a:lnTo>
                  <a:lnTo>
                    <a:pt x="682371" y="0"/>
                  </a:lnTo>
                  <a:lnTo>
                    <a:pt x="682371" y="6350"/>
                  </a:lnTo>
                  <a:lnTo>
                    <a:pt x="682371" y="0"/>
                  </a:lnTo>
                  <a:cubicBezTo>
                    <a:pt x="771525" y="0"/>
                    <a:pt x="843915" y="72263"/>
                    <a:pt x="843915" y="161544"/>
                  </a:cubicBezTo>
                  <a:lnTo>
                    <a:pt x="843915" y="682371"/>
                  </a:lnTo>
                  <a:lnTo>
                    <a:pt x="837565" y="682371"/>
                  </a:lnTo>
                  <a:lnTo>
                    <a:pt x="843915" y="682371"/>
                  </a:lnTo>
                  <a:cubicBezTo>
                    <a:pt x="843915" y="771525"/>
                    <a:pt x="771652" y="843915"/>
                    <a:pt x="682371" y="843915"/>
                  </a:cubicBezTo>
                  <a:lnTo>
                    <a:pt x="682371" y="837565"/>
                  </a:lnTo>
                  <a:lnTo>
                    <a:pt x="682371" y="843915"/>
                  </a:lnTo>
                  <a:lnTo>
                    <a:pt x="161544" y="843915"/>
                  </a:lnTo>
                  <a:lnTo>
                    <a:pt x="161544" y="837565"/>
                  </a:lnTo>
                  <a:lnTo>
                    <a:pt x="161544" y="843915"/>
                  </a:lnTo>
                  <a:cubicBezTo>
                    <a:pt x="72263" y="843915"/>
                    <a:pt x="0" y="771652"/>
                    <a:pt x="0" y="682371"/>
                  </a:cubicBezTo>
                  <a:lnTo>
                    <a:pt x="0" y="161544"/>
                  </a:lnTo>
                  <a:lnTo>
                    <a:pt x="6350" y="161544"/>
                  </a:lnTo>
                  <a:lnTo>
                    <a:pt x="0" y="161544"/>
                  </a:lnTo>
                  <a:moveTo>
                    <a:pt x="12700" y="161544"/>
                  </a:moveTo>
                  <a:lnTo>
                    <a:pt x="12700" y="682371"/>
                  </a:lnTo>
                  <a:lnTo>
                    <a:pt x="6350" y="682371"/>
                  </a:lnTo>
                  <a:lnTo>
                    <a:pt x="12700" y="682371"/>
                  </a:lnTo>
                  <a:cubicBezTo>
                    <a:pt x="12700" y="764540"/>
                    <a:pt x="79375" y="831215"/>
                    <a:pt x="161544" y="831215"/>
                  </a:cubicBezTo>
                  <a:lnTo>
                    <a:pt x="682371" y="831215"/>
                  </a:lnTo>
                  <a:cubicBezTo>
                    <a:pt x="764540" y="831215"/>
                    <a:pt x="831215" y="764540"/>
                    <a:pt x="831215" y="682371"/>
                  </a:cubicBezTo>
                  <a:lnTo>
                    <a:pt x="831215" y="161544"/>
                  </a:lnTo>
                  <a:lnTo>
                    <a:pt x="837565" y="161544"/>
                  </a:lnTo>
                  <a:lnTo>
                    <a:pt x="831215" y="161544"/>
                  </a:lnTo>
                  <a:cubicBezTo>
                    <a:pt x="831215" y="79375"/>
                    <a:pt x="764667" y="12700"/>
                    <a:pt x="682371" y="12700"/>
                  </a:cubicBezTo>
                  <a:lnTo>
                    <a:pt x="161544" y="12700"/>
                  </a:lnTo>
                  <a:lnTo>
                    <a:pt x="161544" y="6350"/>
                  </a:lnTo>
                  <a:lnTo>
                    <a:pt x="161544" y="12700"/>
                  </a:lnTo>
                  <a:cubicBezTo>
                    <a:pt x="79375" y="12700"/>
                    <a:pt x="12700" y="79375"/>
                    <a:pt x="12700" y="161544"/>
                  </a:cubicBezTo>
                  <a:close/>
                </a:path>
              </a:pathLst>
            </a:custGeom>
            <a:solidFill>
              <a:srgbClr val="C3D4CC"/>
            </a:solidFill>
          </p:spPr>
        </p:sp>
      </p:grpSp>
      <p:grpSp>
        <p:nvGrpSpPr>
          <p:cNvPr id="59" name="Group 59"/>
          <p:cNvGrpSpPr/>
          <p:nvPr/>
        </p:nvGrpSpPr>
        <p:grpSpPr>
          <a:xfrm>
            <a:off x="8996139" y="6477297"/>
            <a:ext cx="295572" cy="415678"/>
            <a:chOff x="0" y="0"/>
            <a:chExt cx="394097" cy="554237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394097" cy="554237"/>
            </a:xfrm>
            <a:custGeom>
              <a:avLst/>
              <a:gdLst/>
              <a:ahLst/>
              <a:cxnLst/>
              <a:rect l="l" t="t" r="r" b="b"/>
              <a:pathLst>
                <a:path w="394097" h="554237">
                  <a:moveTo>
                    <a:pt x="0" y="0"/>
                  </a:moveTo>
                  <a:lnTo>
                    <a:pt x="394097" y="0"/>
                  </a:lnTo>
                  <a:lnTo>
                    <a:pt x="394097" y="554237"/>
                  </a:lnTo>
                  <a:lnTo>
                    <a:pt x="0" y="55423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61" name="TextBox 61"/>
            <p:cNvSpPr txBox="1"/>
            <p:nvPr/>
          </p:nvSpPr>
          <p:spPr>
            <a:xfrm>
              <a:off x="0" y="38100"/>
              <a:ext cx="394097" cy="51613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50"/>
                </a:lnSpc>
              </a:pPr>
              <a:r>
                <a:rPr lang="en-US" sz="3600" b="1">
                  <a:solidFill>
                    <a:srgbClr val="006600"/>
                  </a:solidFill>
                  <a:latin typeface="Times New Roman" panose="02020603050405020304" pitchFamily="18" charset="0"/>
                  <a:ea typeface="Arimo Bold"/>
                  <a:cs typeface="Times New Roman" panose="02020603050405020304" pitchFamily="18" charset="0"/>
                  <a:sym typeface="Arimo Bold"/>
                </a:rPr>
                <a:t>4</a:t>
              </a:r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10668149" y="6338888"/>
            <a:ext cx="3463975" cy="433090"/>
            <a:chOff x="0" y="0"/>
            <a:chExt cx="4618633" cy="577453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4618633" cy="577453"/>
            </a:xfrm>
            <a:custGeom>
              <a:avLst/>
              <a:gdLst/>
              <a:ahLst/>
              <a:cxnLst/>
              <a:rect l="l" t="t" r="r" b="b"/>
              <a:pathLst>
                <a:path w="4618633" h="577453">
                  <a:moveTo>
                    <a:pt x="0" y="0"/>
                  </a:moveTo>
                  <a:lnTo>
                    <a:pt x="4618633" y="0"/>
                  </a:lnTo>
                  <a:lnTo>
                    <a:pt x="4618633" y="577453"/>
                  </a:lnTo>
                  <a:lnTo>
                    <a:pt x="0" y="57745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64" name="TextBox 64"/>
            <p:cNvSpPr txBox="1"/>
            <p:nvPr/>
          </p:nvSpPr>
          <p:spPr>
            <a:xfrm>
              <a:off x="0" y="-28575"/>
              <a:ext cx="4618633" cy="60602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374"/>
                </a:lnSpc>
              </a:pPr>
              <a:r>
                <a:rPr lang="en-US" sz="3600" b="1">
                  <a:solidFill>
                    <a:srgbClr val="006600"/>
                  </a:solidFill>
                  <a:latin typeface="Times New Roman" panose="02020603050405020304" pitchFamily="18" charset="0"/>
                  <a:ea typeface="Arimo Bold"/>
                  <a:cs typeface="Times New Roman" panose="02020603050405020304" pitchFamily="18" charset="0"/>
                  <a:sym typeface="Arimo Bold"/>
                </a:rPr>
                <a:t>Ếch con</a:t>
              </a:r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10668149" y="6938219"/>
            <a:ext cx="6649939" cy="886717"/>
            <a:chOff x="0" y="0"/>
            <a:chExt cx="8866585" cy="1182290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8866585" cy="1182290"/>
            </a:xfrm>
            <a:custGeom>
              <a:avLst/>
              <a:gdLst/>
              <a:ahLst/>
              <a:cxnLst/>
              <a:rect l="l" t="t" r="r" b="b"/>
              <a:pathLst>
                <a:path w="8866585" h="1182290">
                  <a:moveTo>
                    <a:pt x="0" y="0"/>
                  </a:moveTo>
                  <a:lnTo>
                    <a:pt x="8866585" y="0"/>
                  </a:lnTo>
                  <a:lnTo>
                    <a:pt x="8866585" y="1182290"/>
                  </a:lnTo>
                  <a:lnTo>
                    <a:pt x="0" y="118229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67" name="TextBox 67"/>
            <p:cNvSpPr txBox="1"/>
            <p:nvPr/>
          </p:nvSpPr>
          <p:spPr>
            <a:xfrm>
              <a:off x="0" y="-142875"/>
              <a:ext cx="8866585" cy="132516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437"/>
                </a:lnSpc>
              </a:pPr>
              <a:r>
                <a:rPr lang="en-US" sz="3600" b="1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Trẻ nhảy lò cò qua những vòng tròn tượng trưng cho lá sen.</a:t>
              </a:r>
            </a:p>
          </p:txBody>
        </p:sp>
      </p:grpSp>
      <p:grpSp>
        <p:nvGrpSpPr>
          <p:cNvPr id="68" name="Group 68"/>
          <p:cNvGrpSpPr/>
          <p:nvPr/>
        </p:nvGrpSpPr>
        <p:grpSpPr>
          <a:xfrm>
            <a:off x="7900466" y="7913042"/>
            <a:ext cx="969913" cy="38100"/>
            <a:chOff x="0" y="0"/>
            <a:chExt cx="1293217" cy="50800"/>
          </a:xfrm>
          <a:solidFill>
            <a:srgbClr val="FF0000"/>
          </a:solidFill>
        </p:grpSpPr>
        <p:sp>
          <p:nvSpPr>
            <p:cNvPr id="69" name="Freeform 69"/>
            <p:cNvSpPr/>
            <p:nvPr/>
          </p:nvSpPr>
          <p:spPr>
            <a:xfrm>
              <a:off x="0" y="0"/>
              <a:ext cx="1293241" cy="50800"/>
            </a:xfrm>
            <a:custGeom>
              <a:avLst/>
              <a:gdLst/>
              <a:ahLst/>
              <a:cxnLst/>
              <a:rect l="l" t="t" r="r" b="b"/>
              <a:pathLst>
                <a:path w="1293241" h="50800">
                  <a:moveTo>
                    <a:pt x="0" y="25400"/>
                  </a:moveTo>
                  <a:cubicBezTo>
                    <a:pt x="0" y="11430"/>
                    <a:pt x="11430" y="0"/>
                    <a:pt x="25400" y="0"/>
                  </a:cubicBezTo>
                  <a:lnTo>
                    <a:pt x="1267841" y="0"/>
                  </a:lnTo>
                  <a:cubicBezTo>
                    <a:pt x="1281811" y="0"/>
                    <a:pt x="1293241" y="11430"/>
                    <a:pt x="1293241" y="25400"/>
                  </a:cubicBezTo>
                  <a:cubicBezTo>
                    <a:pt x="1293241" y="39370"/>
                    <a:pt x="1281811" y="50800"/>
                    <a:pt x="1267841" y="50800"/>
                  </a:cubicBezTo>
                  <a:lnTo>
                    <a:pt x="25400" y="50800"/>
                  </a:lnTo>
                  <a:cubicBezTo>
                    <a:pt x="11430" y="50800"/>
                    <a:pt x="0" y="39370"/>
                    <a:pt x="0" y="2540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70" name="Group 70"/>
          <p:cNvGrpSpPr/>
          <p:nvPr/>
        </p:nvGrpSpPr>
        <p:grpSpPr>
          <a:xfrm>
            <a:off x="8827518" y="7615684"/>
            <a:ext cx="632966" cy="632966"/>
            <a:chOff x="0" y="0"/>
            <a:chExt cx="843955" cy="843955"/>
          </a:xfrm>
        </p:grpSpPr>
        <p:sp>
          <p:nvSpPr>
            <p:cNvPr id="71" name="Freeform 71"/>
            <p:cNvSpPr/>
            <p:nvPr/>
          </p:nvSpPr>
          <p:spPr>
            <a:xfrm>
              <a:off x="6350" y="6350"/>
              <a:ext cx="831215" cy="831215"/>
            </a:xfrm>
            <a:custGeom>
              <a:avLst/>
              <a:gdLst/>
              <a:ahLst/>
              <a:cxnLst/>
              <a:rect l="l" t="t" r="r" b="b"/>
              <a:pathLst>
                <a:path w="831215" h="831215">
                  <a:moveTo>
                    <a:pt x="0" y="155194"/>
                  </a:moveTo>
                  <a:cubicBezTo>
                    <a:pt x="0" y="69469"/>
                    <a:pt x="69469" y="0"/>
                    <a:pt x="155194" y="0"/>
                  </a:cubicBezTo>
                  <a:lnTo>
                    <a:pt x="676021" y="0"/>
                  </a:lnTo>
                  <a:cubicBezTo>
                    <a:pt x="761746" y="0"/>
                    <a:pt x="831215" y="69469"/>
                    <a:pt x="831215" y="155194"/>
                  </a:cubicBezTo>
                  <a:lnTo>
                    <a:pt x="831215" y="676021"/>
                  </a:lnTo>
                  <a:cubicBezTo>
                    <a:pt x="831215" y="761746"/>
                    <a:pt x="761746" y="831215"/>
                    <a:pt x="676021" y="831215"/>
                  </a:cubicBezTo>
                  <a:lnTo>
                    <a:pt x="155194" y="831215"/>
                  </a:lnTo>
                  <a:cubicBezTo>
                    <a:pt x="69469" y="831215"/>
                    <a:pt x="0" y="761746"/>
                    <a:pt x="0" y="676021"/>
                  </a:cubicBezTo>
                  <a:close/>
                </a:path>
              </a:pathLst>
            </a:custGeom>
            <a:solidFill>
              <a:srgbClr val="DDEEE6"/>
            </a:solidFill>
          </p:spPr>
        </p:sp>
        <p:sp>
          <p:nvSpPr>
            <p:cNvPr id="72" name="Freeform 72"/>
            <p:cNvSpPr/>
            <p:nvPr/>
          </p:nvSpPr>
          <p:spPr>
            <a:xfrm>
              <a:off x="0" y="0"/>
              <a:ext cx="843915" cy="843915"/>
            </a:xfrm>
            <a:custGeom>
              <a:avLst/>
              <a:gdLst/>
              <a:ahLst/>
              <a:cxnLst/>
              <a:rect l="l" t="t" r="r" b="b"/>
              <a:pathLst>
                <a:path w="843915" h="843915">
                  <a:moveTo>
                    <a:pt x="0" y="161544"/>
                  </a:moveTo>
                  <a:cubicBezTo>
                    <a:pt x="0" y="72263"/>
                    <a:pt x="72263" y="0"/>
                    <a:pt x="161544" y="0"/>
                  </a:cubicBezTo>
                  <a:lnTo>
                    <a:pt x="682371" y="0"/>
                  </a:lnTo>
                  <a:lnTo>
                    <a:pt x="682371" y="6350"/>
                  </a:lnTo>
                  <a:lnTo>
                    <a:pt x="682371" y="0"/>
                  </a:lnTo>
                  <a:lnTo>
                    <a:pt x="682371" y="6350"/>
                  </a:lnTo>
                  <a:lnTo>
                    <a:pt x="682371" y="0"/>
                  </a:lnTo>
                  <a:cubicBezTo>
                    <a:pt x="771525" y="0"/>
                    <a:pt x="843915" y="72263"/>
                    <a:pt x="843915" y="161544"/>
                  </a:cubicBezTo>
                  <a:lnTo>
                    <a:pt x="843915" y="682371"/>
                  </a:lnTo>
                  <a:lnTo>
                    <a:pt x="837565" y="682371"/>
                  </a:lnTo>
                  <a:lnTo>
                    <a:pt x="843915" y="682371"/>
                  </a:lnTo>
                  <a:cubicBezTo>
                    <a:pt x="843915" y="771525"/>
                    <a:pt x="771652" y="843915"/>
                    <a:pt x="682371" y="843915"/>
                  </a:cubicBezTo>
                  <a:lnTo>
                    <a:pt x="682371" y="837565"/>
                  </a:lnTo>
                  <a:lnTo>
                    <a:pt x="682371" y="843915"/>
                  </a:lnTo>
                  <a:lnTo>
                    <a:pt x="161544" y="843915"/>
                  </a:lnTo>
                  <a:lnTo>
                    <a:pt x="161544" y="837565"/>
                  </a:lnTo>
                  <a:lnTo>
                    <a:pt x="161544" y="843915"/>
                  </a:lnTo>
                  <a:cubicBezTo>
                    <a:pt x="72263" y="843915"/>
                    <a:pt x="0" y="771652"/>
                    <a:pt x="0" y="682371"/>
                  </a:cubicBezTo>
                  <a:lnTo>
                    <a:pt x="0" y="161544"/>
                  </a:lnTo>
                  <a:lnTo>
                    <a:pt x="6350" y="161544"/>
                  </a:lnTo>
                  <a:lnTo>
                    <a:pt x="0" y="161544"/>
                  </a:lnTo>
                  <a:moveTo>
                    <a:pt x="12700" y="161544"/>
                  </a:moveTo>
                  <a:lnTo>
                    <a:pt x="12700" y="682371"/>
                  </a:lnTo>
                  <a:lnTo>
                    <a:pt x="6350" y="682371"/>
                  </a:lnTo>
                  <a:lnTo>
                    <a:pt x="12700" y="682371"/>
                  </a:lnTo>
                  <a:cubicBezTo>
                    <a:pt x="12700" y="764540"/>
                    <a:pt x="79375" y="831215"/>
                    <a:pt x="161544" y="831215"/>
                  </a:cubicBezTo>
                  <a:lnTo>
                    <a:pt x="682371" y="831215"/>
                  </a:lnTo>
                  <a:cubicBezTo>
                    <a:pt x="764540" y="831215"/>
                    <a:pt x="831215" y="764540"/>
                    <a:pt x="831215" y="682371"/>
                  </a:cubicBezTo>
                  <a:lnTo>
                    <a:pt x="831215" y="161544"/>
                  </a:lnTo>
                  <a:lnTo>
                    <a:pt x="837565" y="161544"/>
                  </a:lnTo>
                  <a:lnTo>
                    <a:pt x="831215" y="161544"/>
                  </a:lnTo>
                  <a:cubicBezTo>
                    <a:pt x="831215" y="79375"/>
                    <a:pt x="764667" y="12700"/>
                    <a:pt x="682371" y="12700"/>
                  </a:cubicBezTo>
                  <a:lnTo>
                    <a:pt x="161544" y="12700"/>
                  </a:lnTo>
                  <a:lnTo>
                    <a:pt x="161544" y="6350"/>
                  </a:lnTo>
                  <a:lnTo>
                    <a:pt x="161544" y="12700"/>
                  </a:lnTo>
                  <a:cubicBezTo>
                    <a:pt x="79375" y="12700"/>
                    <a:pt x="12700" y="79375"/>
                    <a:pt x="12700" y="161544"/>
                  </a:cubicBezTo>
                  <a:close/>
                </a:path>
              </a:pathLst>
            </a:custGeom>
            <a:solidFill>
              <a:srgbClr val="C3D4CC"/>
            </a:solidFill>
          </p:spPr>
        </p:sp>
      </p:grpSp>
      <p:grpSp>
        <p:nvGrpSpPr>
          <p:cNvPr id="73" name="Group 73"/>
          <p:cNvGrpSpPr/>
          <p:nvPr/>
        </p:nvGrpSpPr>
        <p:grpSpPr>
          <a:xfrm>
            <a:off x="9001646" y="7724329"/>
            <a:ext cx="284709" cy="415678"/>
            <a:chOff x="0" y="0"/>
            <a:chExt cx="379612" cy="554237"/>
          </a:xfrm>
        </p:grpSpPr>
        <p:sp>
          <p:nvSpPr>
            <p:cNvPr id="74" name="Freeform 74"/>
            <p:cNvSpPr/>
            <p:nvPr/>
          </p:nvSpPr>
          <p:spPr>
            <a:xfrm>
              <a:off x="0" y="0"/>
              <a:ext cx="379612" cy="554237"/>
            </a:xfrm>
            <a:custGeom>
              <a:avLst/>
              <a:gdLst/>
              <a:ahLst/>
              <a:cxnLst/>
              <a:rect l="l" t="t" r="r" b="b"/>
              <a:pathLst>
                <a:path w="379612" h="554237">
                  <a:moveTo>
                    <a:pt x="0" y="0"/>
                  </a:moveTo>
                  <a:lnTo>
                    <a:pt x="379612" y="0"/>
                  </a:lnTo>
                  <a:lnTo>
                    <a:pt x="379612" y="554237"/>
                  </a:lnTo>
                  <a:lnTo>
                    <a:pt x="0" y="55423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75" name="TextBox 75"/>
            <p:cNvSpPr txBox="1"/>
            <p:nvPr/>
          </p:nvSpPr>
          <p:spPr>
            <a:xfrm>
              <a:off x="0" y="38100"/>
              <a:ext cx="379612" cy="51613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50"/>
                </a:lnSpc>
              </a:pPr>
              <a:r>
                <a:rPr lang="en-US" sz="3600" b="1">
                  <a:solidFill>
                    <a:srgbClr val="006600"/>
                  </a:solidFill>
                  <a:latin typeface="Times New Roman" panose="02020603050405020304" pitchFamily="18" charset="0"/>
                  <a:ea typeface="Arimo Bold"/>
                  <a:cs typeface="Times New Roman" panose="02020603050405020304" pitchFamily="18" charset="0"/>
                  <a:sym typeface="Arimo Bold"/>
                </a:rPr>
                <a:t>5</a:t>
              </a:r>
            </a:p>
          </p:txBody>
        </p:sp>
      </p:grpSp>
      <p:grpSp>
        <p:nvGrpSpPr>
          <p:cNvPr id="76" name="Group 76"/>
          <p:cNvGrpSpPr/>
          <p:nvPr/>
        </p:nvGrpSpPr>
        <p:grpSpPr>
          <a:xfrm>
            <a:off x="4155876" y="7585919"/>
            <a:ext cx="3463975" cy="433090"/>
            <a:chOff x="0" y="0"/>
            <a:chExt cx="4618633" cy="577453"/>
          </a:xfrm>
        </p:grpSpPr>
        <p:sp>
          <p:nvSpPr>
            <p:cNvPr id="77" name="Freeform 77"/>
            <p:cNvSpPr/>
            <p:nvPr/>
          </p:nvSpPr>
          <p:spPr>
            <a:xfrm>
              <a:off x="0" y="0"/>
              <a:ext cx="4618633" cy="577453"/>
            </a:xfrm>
            <a:custGeom>
              <a:avLst/>
              <a:gdLst/>
              <a:ahLst/>
              <a:cxnLst/>
              <a:rect l="l" t="t" r="r" b="b"/>
              <a:pathLst>
                <a:path w="4618633" h="577453">
                  <a:moveTo>
                    <a:pt x="0" y="0"/>
                  </a:moveTo>
                  <a:lnTo>
                    <a:pt x="4618633" y="0"/>
                  </a:lnTo>
                  <a:lnTo>
                    <a:pt x="4618633" y="577453"/>
                  </a:lnTo>
                  <a:lnTo>
                    <a:pt x="0" y="57745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78" name="TextBox 78"/>
            <p:cNvSpPr txBox="1"/>
            <p:nvPr/>
          </p:nvSpPr>
          <p:spPr>
            <a:xfrm>
              <a:off x="0" y="-28575"/>
              <a:ext cx="4618633" cy="60602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r">
                <a:lnSpc>
                  <a:spcPts val="3374"/>
                </a:lnSpc>
              </a:pPr>
              <a:r>
                <a:rPr lang="en-US" sz="3600" b="1">
                  <a:solidFill>
                    <a:srgbClr val="006600"/>
                  </a:solidFill>
                  <a:latin typeface="Times New Roman" panose="02020603050405020304" pitchFamily="18" charset="0"/>
                  <a:ea typeface="Arimo Bold"/>
                  <a:cs typeface="Times New Roman" panose="02020603050405020304" pitchFamily="18" charset="0"/>
                  <a:sym typeface="Arimo Bold"/>
                </a:rPr>
                <a:t>Ếch trưởng thành</a:t>
              </a:r>
            </a:p>
          </p:txBody>
        </p:sp>
      </p:grpSp>
      <p:grpSp>
        <p:nvGrpSpPr>
          <p:cNvPr id="79" name="Group 79"/>
          <p:cNvGrpSpPr/>
          <p:nvPr/>
        </p:nvGrpSpPr>
        <p:grpSpPr>
          <a:xfrm>
            <a:off x="969912" y="8185249"/>
            <a:ext cx="6649939" cy="1328313"/>
            <a:chOff x="0" y="0"/>
            <a:chExt cx="8866585" cy="1771085"/>
          </a:xfrm>
        </p:grpSpPr>
        <p:sp>
          <p:nvSpPr>
            <p:cNvPr id="80" name="Freeform 80"/>
            <p:cNvSpPr/>
            <p:nvPr/>
          </p:nvSpPr>
          <p:spPr>
            <a:xfrm>
              <a:off x="0" y="0"/>
              <a:ext cx="8866585" cy="1182290"/>
            </a:xfrm>
            <a:custGeom>
              <a:avLst/>
              <a:gdLst/>
              <a:ahLst/>
              <a:cxnLst/>
              <a:rect l="l" t="t" r="r" b="b"/>
              <a:pathLst>
                <a:path w="8866585" h="1182290">
                  <a:moveTo>
                    <a:pt x="0" y="0"/>
                  </a:moveTo>
                  <a:lnTo>
                    <a:pt x="8866585" y="0"/>
                  </a:lnTo>
                  <a:lnTo>
                    <a:pt x="8866585" y="1182290"/>
                  </a:lnTo>
                  <a:lnTo>
                    <a:pt x="0" y="118229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81" name="TextBox 81"/>
            <p:cNvSpPr txBox="1"/>
            <p:nvPr/>
          </p:nvSpPr>
          <p:spPr>
            <a:xfrm>
              <a:off x="0" y="445920"/>
              <a:ext cx="8866585" cy="132516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r">
                <a:lnSpc>
                  <a:spcPts val="3437"/>
                </a:lnSpc>
              </a:pPr>
              <a:r>
                <a:rPr lang="en-US" sz="3600" b="1" dirty="0" err="1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Trẻ</a:t>
              </a:r>
              <a:r>
                <a:rPr lang="en-US" sz="3600" b="1" dirty="0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 </a:t>
              </a:r>
              <a:r>
                <a:rPr lang="en-US" sz="3600" b="1" dirty="0" err="1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bật</a:t>
              </a:r>
              <a:r>
                <a:rPr lang="en-US" sz="3600" b="1" dirty="0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 xa qua “</a:t>
              </a:r>
              <a:r>
                <a:rPr lang="en-US" sz="3600" b="1" dirty="0" err="1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dòng</a:t>
              </a:r>
              <a:r>
                <a:rPr lang="en-US" sz="3600" b="1" dirty="0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 </a:t>
              </a:r>
              <a:r>
                <a:rPr lang="en-US" sz="3600" b="1" dirty="0" err="1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nước</a:t>
              </a:r>
              <a:r>
                <a:rPr lang="en-US" sz="3600" b="1" dirty="0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” (</a:t>
              </a:r>
              <a:r>
                <a:rPr lang="en-US" sz="3600" b="1" dirty="0" err="1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dây</a:t>
              </a:r>
              <a:r>
                <a:rPr lang="en-US" sz="3600" b="1" dirty="0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 </a:t>
              </a:r>
              <a:r>
                <a:rPr lang="en-US" sz="3600" b="1" dirty="0" err="1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thun</a:t>
              </a:r>
              <a:r>
                <a:rPr lang="en-US" sz="3600" b="1" dirty="0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 </a:t>
              </a:r>
              <a:r>
                <a:rPr lang="en-US" sz="3600" b="1" dirty="0" err="1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hoặc</a:t>
              </a:r>
              <a:r>
                <a:rPr lang="en-US" sz="3600" b="1" dirty="0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 </a:t>
              </a:r>
              <a:r>
                <a:rPr lang="en-US" sz="3600" b="1" dirty="0" err="1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vạch</a:t>
              </a:r>
              <a:r>
                <a:rPr lang="en-US" sz="3600" b="1" dirty="0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 </a:t>
              </a:r>
              <a:r>
                <a:rPr lang="en-US" sz="3600" b="1" dirty="0" err="1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kẻ</a:t>
              </a:r>
              <a:r>
                <a:rPr lang="en-US" sz="3600" b="1" dirty="0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 </a:t>
              </a:r>
              <a:r>
                <a:rPr lang="en-US" sz="3600" b="1" dirty="0" err="1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trên</a:t>
              </a:r>
              <a:r>
                <a:rPr lang="en-US" sz="3600" b="1" dirty="0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 </a:t>
              </a:r>
              <a:r>
                <a:rPr lang="en-US" sz="3600" b="1" dirty="0" err="1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sàn</a:t>
              </a:r>
              <a:r>
                <a:rPr lang="en-US" sz="3600" b="1" dirty="0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).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443" y="5443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9F4BE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5443" y="5443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DE6"/>
            </a:solidFill>
          </p:spPr>
        </p:sp>
      </p:grpSp>
      <p:sp>
        <p:nvSpPr>
          <p:cNvPr id="6" name="Freeform 6" descr="preencoded.png">
            <a:hlinkClick r:id="rId2" tooltip="https://gamma.app/?utm_source=made-with-gamma"/>
          </p:cNvPr>
          <p:cNvSpPr/>
          <p:nvPr/>
        </p:nvSpPr>
        <p:spPr>
          <a:xfrm>
            <a:off x="16054462" y="9692368"/>
            <a:ext cx="2153256" cy="514350"/>
          </a:xfrm>
          <a:custGeom>
            <a:avLst/>
            <a:gdLst/>
            <a:ahLst/>
            <a:cxnLst/>
            <a:rect l="l" t="t" r="r" b="b"/>
            <a:pathLst>
              <a:path w="2153256" h="514350">
                <a:moveTo>
                  <a:pt x="0" y="0"/>
                </a:moveTo>
                <a:lnTo>
                  <a:pt x="2153256" y="0"/>
                </a:lnTo>
                <a:lnTo>
                  <a:pt x="2153256" y="514350"/>
                </a:lnTo>
                <a:lnTo>
                  <a:pt x="0" y="5143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 descr="preencoded.png"/>
          <p:cNvSpPr/>
          <p:nvPr/>
        </p:nvSpPr>
        <p:spPr>
          <a:xfrm>
            <a:off x="5443" y="5443"/>
            <a:ext cx="18288000" cy="3166021"/>
          </a:xfrm>
          <a:custGeom>
            <a:avLst/>
            <a:gdLst/>
            <a:ahLst/>
            <a:cxnLst/>
            <a:rect l="l" t="t" r="r" b="b"/>
            <a:pathLst>
              <a:path w="18288000" h="3166021">
                <a:moveTo>
                  <a:pt x="0" y="0"/>
                </a:moveTo>
                <a:lnTo>
                  <a:pt x="18288000" y="0"/>
                </a:lnTo>
                <a:lnTo>
                  <a:pt x="18288000" y="3166021"/>
                </a:lnTo>
                <a:lnTo>
                  <a:pt x="0" y="31660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8" r="-58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886420" y="3862536"/>
            <a:ext cx="9510266" cy="791468"/>
            <a:chOff x="0" y="0"/>
            <a:chExt cx="12680355" cy="10552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680355" cy="1055290"/>
            </a:xfrm>
            <a:custGeom>
              <a:avLst/>
              <a:gdLst/>
              <a:ahLst/>
              <a:cxnLst/>
              <a:rect l="l" t="t" r="r" b="b"/>
              <a:pathLst>
                <a:path w="12680355" h="1055290">
                  <a:moveTo>
                    <a:pt x="0" y="0"/>
                  </a:moveTo>
                  <a:lnTo>
                    <a:pt x="12680355" y="0"/>
                  </a:lnTo>
                  <a:lnTo>
                    <a:pt x="12680355" y="1055290"/>
                  </a:lnTo>
                  <a:lnTo>
                    <a:pt x="0" y="105529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12680355" cy="110291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6187"/>
                </a:lnSpc>
              </a:pPr>
              <a:r>
                <a:rPr lang="en-US" sz="4937" b="1">
                  <a:solidFill>
                    <a:srgbClr val="006600"/>
                  </a:solidFill>
                  <a:latin typeface="Times New Roman" panose="02020603050405020304" pitchFamily="18" charset="0"/>
                  <a:ea typeface="Arimo Bold"/>
                  <a:cs typeface="Times New Roman" panose="02020603050405020304" pitchFamily="18" charset="0"/>
                  <a:sym typeface="Arimo Bold"/>
                </a:rPr>
                <a:t>Trò chơi: Ếch con đi tìm nhà</a:t>
              </a:r>
            </a:p>
          </p:txBody>
        </p:sp>
      </p:grpSp>
      <p:sp>
        <p:nvSpPr>
          <p:cNvPr id="11" name="Freeform 11" descr="preencoded.png"/>
          <p:cNvSpPr/>
          <p:nvPr/>
        </p:nvSpPr>
        <p:spPr>
          <a:xfrm>
            <a:off x="891863" y="5039257"/>
            <a:ext cx="1266379" cy="1519684"/>
          </a:xfrm>
          <a:custGeom>
            <a:avLst/>
            <a:gdLst/>
            <a:ahLst/>
            <a:cxnLst/>
            <a:rect l="l" t="t" r="r" b="b"/>
            <a:pathLst>
              <a:path w="1266379" h="1519684">
                <a:moveTo>
                  <a:pt x="0" y="0"/>
                </a:moveTo>
                <a:lnTo>
                  <a:pt x="1266379" y="0"/>
                </a:lnTo>
                <a:lnTo>
                  <a:pt x="1266379" y="1519683"/>
                </a:lnTo>
                <a:lnTo>
                  <a:pt x="0" y="15196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24" b="-124"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2538052" y="5292413"/>
            <a:ext cx="3166021" cy="395585"/>
            <a:chOff x="0" y="0"/>
            <a:chExt cx="4221362" cy="52744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221362" cy="527447"/>
            </a:xfrm>
            <a:custGeom>
              <a:avLst/>
              <a:gdLst/>
              <a:ahLst/>
              <a:cxnLst/>
              <a:rect l="l" t="t" r="r" b="b"/>
              <a:pathLst>
                <a:path w="4221362" h="527447">
                  <a:moveTo>
                    <a:pt x="0" y="0"/>
                  </a:moveTo>
                  <a:lnTo>
                    <a:pt x="4221362" y="0"/>
                  </a:lnTo>
                  <a:lnTo>
                    <a:pt x="4221362" y="527447"/>
                  </a:lnTo>
                  <a:lnTo>
                    <a:pt x="0" y="52744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4221362" cy="54649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062"/>
                </a:lnSpc>
              </a:pPr>
              <a:r>
                <a:rPr lang="en-US" sz="3600" b="1">
                  <a:solidFill>
                    <a:srgbClr val="006600"/>
                  </a:solidFill>
                  <a:latin typeface="Times New Roman" panose="02020603050405020304" pitchFamily="18" charset="0"/>
                  <a:ea typeface="Arimo Bold"/>
                  <a:cs typeface="Times New Roman" panose="02020603050405020304" pitchFamily="18" charset="0"/>
                  <a:sym typeface="Arimo Bold"/>
                </a:rPr>
                <a:t>Chuẩn bị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538052" y="5839952"/>
            <a:ext cx="14868971" cy="405259"/>
            <a:chOff x="0" y="0"/>
            <a:chExt cx="19825295" cy="54034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825295" cy="540345"/>
            </a:xfrm>
            <a:custGeom>
              <a:avLst/>
              <a:gdLst/>
              <a:ahLst/>
              <a:cxnLst/>
              <a:rect l="l" t="t" r="r" b="b"/>
              <a:pathLst>
                <a:path w="19825295" h="540345">
                  <a:moveTo>
                    <a:pt x="0" y="0"/>
                  </a:moveTo>
                  <a:lnTo>
                    <a:pt x="19825295" y="0"/>
                  </a:lnTo>
                  <a:lnTo>
                    <a:pt x="19825295" y="540345"/>
                  </a:lnTo>
                  <a:lnTo>
                    <a:pt x="0" y="54034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133350"/>
              <a:ext cx="19825295" cy="67369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187"/>
                </a:lnSpc>
              </a:pPr>
              <a:r>
                <a:rPr lang="en-US" sz="2800" b="1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Mỗi đội nhận một rổ chứa thẻ hình ảnh các giai đoạn phát triển của ếch (xáo trộn thứ tự).</a:t>
              </a:r>
            </a:p>
          </p:txBody>
        </p:sp>
      </p:grpSp>
      <p:sp>
        <p:nvSpPr>
          <p:cNvPr id="18" name="Freeform 18" descr="preencoded.png"/>
          <p:cNvSpPr/>
          <p:nvPr/>
        </p:nvSpPr>
        <p:spPr>
          <a:xfrm>
            <a:off x="891863" y="6558940"/>
            <a:ext cx="1266379" cy="1519684"/>
          </a:xfrm>
          <a:custGeom>
            <a:avLst/>
            <a:gdLst/>
            <a:ahLst/>
            <a:cxnLst/>
            <a:rect l="l" t="t" r="r" b="b"/>
            <a:pathLst>
              <a:path w="1266379" h="1519684">
                <a:moveTo>
                  <a:pt x="0" y="0"/>
                </a:moveTo>
                <a:lnTo>
                  <a:pt x="1266379" y="0"/>
                </a:lnTo>
                <a:lnTo>
                  <a:pt x="1266379" y="1519684"/>
                </a:lnTo>
                <a:lnTo>
                  <a:pt x="0" y="15196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24" b="-124"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2538052" y="6812097"/>
            <a:ext cx="3166021" cy="395585"/>
            <a:chOff x="0" y="0"/>
            <a:chExt cx="4221362" cy="52744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221362" cy="527447"/>
            </a:xfrm>
            <a:custGeom>
              <a:avLst/>
              <a:gdLst/>
              <a:ahLst/>
              <a:cxnLst/>
              <a:rect l="l" t="t" r="r" b="b"/>
              <a:pathLst>
                <a:path w="4221362" h="527447">
                  <a:moveTo>
                    <a:pt x="0" y="0"/>
                  </a:moveTo>
                  <a:lnTo>
                    <a:pt x="4221362" y="0"/>
                  </a:lnTo>
                  <a:lnTo>
                    <a:pt x="4221362" y="527447"/>
                  </a:lnTo>
                  <a:lnTo>
                    <a:pt x="0" y="52744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19050"/>
              <a:ext cx="4221362" cy="54649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062"/>
                </a:lnSpc>
              </a:pPr>
              <a:r>
                <a:rPr lang="en-US" sz="3600" b="1">
                  <a:solidFill>
                    <a:srgbClr val="006600"/>
                  </a:solidFill>
                  <a:latin typeface="Times New Roman" panose="02020603050405020304" pitchFamily="18" charset="0"/>
                  <a:ea typeface="Arimo Bold"/>
                  <a:cs typeface="Times New Roman" panose="02020603050405020304" pitchFamily="18" charset="0"/>
                  <a:sym typeface="Arimo Bold"/>
                </a:rPr>
                <a:t>Chơi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2538052" y="7359635"/>
            <a:ext cx="14868971" cy="405259"/>
            <a:chOff x="0" y="0"/>
            <a:chExt cx="19825295" cy="54034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9825295" cy="540345"/>
            </a:xfrm>
            <a:custGeom>
              <a:avLst/>
              <a:gdLst/>
              <a:ahLst/>
              <a:cxnLst/>
              <a:rect l="l" t="t" r="r" b="b"/>
              <a:pathLst>
                <a:path w="19825295" h="540345">
                  <a:moveTo>
                    <a:pt x="0" y="0"/>
                  </a:moveTo>
                  <a:lnTo>
                    <a:pt x="19825295" y="0"/>
                  </a:lnTo>
                  <a:lnTo>
                    <a:pt x="19825295" y="540345"/>
                  </a:lnTo>
                  <a:lnTo>
                    <a:pt x="0" y="54034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133350"/>
              <a:ext cx="19825295" cy="67369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187"/>
                </a:lnSpc>
              </a:pPr>
              <a:r>
                <a:rPr lang="en-US" sz="2800" b="1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Từng bạn trong đội sẽ lần lượt chạy lên, chọn một thẻ hình ảnh và đặt vào vị trí tương ứng trên sàn.</a:t>
              </a:r>
            </a:p>
          </p:txBody>
        </p:sp>
      </p:grpSp>
      <p:sp>
        <p:nvSpPr>
          <p:cNvPr id="25" name="Freeform 25" descr="preencoded.png"/>
          <p:cNvSpPr/>
          <p:nvPr/>
        </p:nvSpPr>
        <p:spPr>
          <a:xfrm>
            <a:off x="891863" y="8078624"/>
            <a:ext cx="1266379" cy="1519684"/>
          </a:xfrm>
          <a:custGeom>
            <a:avLst/>
            <a:gdLst/>
            <a:ahLst/>
            <a:cxnLst/>
            <a:rect l="l" t="t" r="r" b="b"/>
            <a:pathLst>
              <a:path w="1266379" h="1519684">
                <a:moveTo>
                  <a:pt x="0" y="0"/>
                </a:moveTo>
                <a:lnTo>
                  <a:pt x="1266379" y="0"/>
                </a:lnTo>
                <a:lnTo>
                  <a:pt x="1266379" y="1519684"/>
                </a:lnTo>
                <a:lnTo>
                  <a:pt x="0" y="15196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24" b="-124"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2538052" y="8331782"/>
            <a:ext cx="3166021" cy="395585"/>
            <a:chOff x="0" y="0"/>
            <a:chExt cx="4221362" cy="527447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221362" cy="527447"/>
            </a:xfrm>
            <a:custGeom>
              <a:avLst/>
              <a:gdLst/>
              <a:ahLst/>
              <a:cxnLst/>
              <a:rect l="l" t="t" r="r" b="b"/>
              <a:pathLst>
                <a:path w="4221362" h="527447">
                  <a:moveTo>
                    <a:pt x="0" y="0"/>
                  </a:moveTo>
                  <a:lnTo>
                    <a:pt x="4221362" y="0"/>
                  </a:lnTo>
                  <a:lnTo>
                    <a:pt x="4221362" y="527447"/>
                  </a:lnTo>
                  <a:lnTo>
                    <a:pt x="0" y="52744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19050"/>
              <a:ext cx="4221362" cy="54649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062"/>
                </a:lnSpc>
              </a:pPr>
              <a:r>
                <a:rPr lang="en-US" sz="3600" b="1">
                  <a:solidFill>
                    <a:srgbClr val="006600"/>
                  </a:solidFill>
                  <a:latin typeface="Times New Roman" panose="02020603050405020304" pitchFamily="18" charset="0"/>
                  <a:ea typeface="Arimo Bold"/>
                  <a:cs typeface="Times New Roman" panose="02020603050405020304" pitchFamily="18" charset="0"/>
                  <a:sym typeface="Arimo Bold"/>
                </a:rPr>
                <a:t>Kết thúc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2538052" y="8879321"/>
            <a:ext cx="14868971" cy="405259"/>
            <a:chOff x="0" y="0"/>
            <a:chExt cx="19825295" cy="540345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9825295" cy="540345"/>
            </a:xfrm>
            <a:custGeom>
              <a:avLst/>
              <a:gdLst/>
              <a:ahLst/>
              <a:cxnLst/>
              <a:rect l="l" t="t" r="r" b="b"/>
              <a:pathLst>
                <a:path w="19825295" h="540345">
                  <a:moveTo>
                    <a:pt x="0" y="0"/>
                  </a:moveTo>
                  <a:lnTo>
                    <a:pt x="19825295" y="0"/>
                  </a:lnTo>
                  <a:lnTo>
                    <a:pt x="19825295" y="540345"/>
                  </a:lnTo>
                  <a:lnTo>
                    <a:pt x="0" y="54034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133350"/>
              <a:ext cx="19825295" cy="67369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187"/>
                </a:lnSpc>
              </a:pPr>
              <a:r>
                <a:rPr lang="en-US" sz="2800" b="1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Đội nào hoàn thành đúng và nhanh nhất sẽ là đội chiến thắng.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812B6B-5AFE-0EED-4447-F779D588F2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BBC874B4-644F-77BB-85C5-D453EDCA9A4E}"/>
              </a:ext>
            </a:extLst>
          </p:cNvPr>
          <p:cNvSpPr/>
          <p:nvPr/>
        </p:nvSpPr>
        <p:spPr>
          <a:xfrm>
            <a:off x="5345111" y="4838700"/>
            <a:ext cx="724108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/>
                <a:solidFill>
                  <a:srgbClr val="0066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8800" b="1" cap="none" spc="0" dirty="0">
                <a:ln w="0"/>
                <a:solidFill>
                  <a:srgbClr val="0066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8800" b="1" dirty="0">
                <a:ln w="0"/>
                <a:solidFill>
                  <a:srgbClr val="0066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  <a:endParaRPr lang="vi-VN" sz="8800" b="1" cap="none" spc="0" dirty="0">
              <a:ln w="0"/>
              <a:solidFill>
                <a:srgbClr val="0066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72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9F4BE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DE6"/>
            </a:solidFill>
          </p:spPr>
        </p:sp>
      </p:grpSp>
      <p:sp>
        <p:nvSpPr>
          <p:cNvPr id="6" name="Freeform 6" descr="preencoded.png">
            <a:hlinkClick r:id="rId2" tooltip="https://gamma.app/?utm_source=made-with-gamma"/>
          </p:cNvPr>
          <p:cNvSpPr/>
          <p:nvPr/>
        </p:nvSpPr>
        <p:spPr>
          <a:xfrm>
            <a:off x="16049019" y="9686925"/>
            <a:ext cx="2153256" cy="514350"/>
          </a:xfrm>
          <a:custGeom>
            <a:avLst/>
            <a:gdLst/>
            <a:ahLst/>
            <a:cxnLst/>
            <a:rect l="l" t="t" r="r" b="b"/>
            <a:pathLst>
              <a:path w="2153256" h="514350">
                <a:moveTo>
                  <a:pt x="0" y="0"/>
                </a:moveTo>
                <a:lnTo>
                  <a:pt x="2153256" y="0"/>
                </a:lnTo>
                <a:lnTo>
                  <a:pt x="2153256" y="514350"/>
                </a:lnTo>
                <a:lnTo>
                  <a:pt x="0" y="5143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 descr="preencoded.png"/>
          <p:cNvSpPr/>
          <p:nvPr/>
        </p:nvSpPr>
        <p:spPr>
          <a:xfrm>
            <a:off x="0" y="0"/>
            <a:ext cx="6858000" cy="10287000"/>
          </a:xfrm>
          <a:custGeom>
            <a:avLst/>
            <a:gdLst/>
            <a:ahLst/>
            <a:cxnLst/>
            <a:rect l="l" t="t" r="r" b="b"/>
            <a:pathLst>
              <a:path w="6858000" h="10287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6879771" y="3764607"/>
            <a:ext cx="8058703" cy="928837"/>
            <a:chOff x="-1293955" y="-57151"/>
            <a:chExt cx="10744938" cy="1238449"/>
          </a:xfrm>
        </p:grpSpPr>
        <p:sp>
          <p:nvSpPr>
            <p:cNvPr id="9" name="Freeform 9"/>
            <p:cNvSpPr/>
            <p:nvPr/>
          </p:nvSpPr>
          <p:spPr>
            <a:xfrm>
              <a:off x="-1293955" y="-57151"/>
              <a:ext cx="9450984" cy="1181298"/>
            </a:xfrm>
            <a:custGeom>
              <a:avLst/>
              <a:gdLst/>
              <a:ahLst/>
              <a:cxnLst/>
              <a:rect l="l" t="t" r="r" b="b"/>
              <a:pathLst>
                <a:path w="9450984" h="1181298">
                  <a:moveTo>
                    <a:pt x="0" y="0"/>
                  </a:moveTo>
                  <a:lnTo>
                    <a:pt x="9450984" y="0"/>
                  </a:lnTo>
                  <a:lnTo>
                    <a:pt x="9450984" y="1181298"/>
                  </a:lnTo>
                  <a:lnTo>
                    <a:pt x="0" y="118129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9450983" cy="123844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6937"/>
                </a:lnSpc>
              </a:pPr>
              <a:r>
                <a:rPr lang="en-US" sz="5562" b="1" dirty="0" err="1">
                  <a:solidFill>
                    <a:srgbClr val="006600"/>
                  </a:solidFill>
                  <a:latin typeface="Times New Roman" panose="02020603050405020304" pitchFamily="18" charset="0"/>
                  <a:ea typeface="Arimo Bold"/>
                  <a:cs typeface="Times New Roman" panose="02020603050405020304" pitchFamily="18" charset="0"/>
                  <a:sym typeface="Arimo Bold"/>
                </a:rPr>
                <a:t>Kết</a:t>
              </a:r>
              <a:r>
                <a:rPr lang="en-US" sz="5562" b="1" dirty="0">
                  <a:solidFill>
                    <a:srgbClr val="006600"/>
                  </a:solidFill>
                  <a:latin typeface="Times New Roman" panose="02020603050405020304" pitchFamily="18" charset="0"/>
                  <a:ea typeface="Arimo Bold"/>
                  <a:cs typeface="Times New Roman" panose="02020603050405020304" pitchFamily="18" charset="0"/>
                  <a:sym typeface="Arimo Bold"/>
                </a:rPr>
                <a:t> </a:t>
              </a:r>
              <a:r>
                <a:rPr lang="en-US" sz="5562" b="1" dirty="0" err="1">
                  <a:solidFill>
                    <a:srgbClr val="006600"/>
                  </a:solidFill>
                  <a:latin typeface="Times New Roman" panose="02020603050405020304" pitchFamily="18" charset="0"/>
                  <a:ea typeface="Arimo Bold"/>
                  <a:cs typeface="Times New Roman" panose="02020603050405020304" pitchFamily="18" charset="0"/>
                  <a:sym typeface="Arimo Bold"/>
                </a:rPr>
                <a:t>luận</a:t>
              </a:r>
              <a:endParaRPr lang="en-US" sz="5562" b="1" dirty="0">
                <a:solidFill>
                  <a:srgbClr val="006600"/>
                </a:solidFill>
                <a:latin typeface="Times New Roman" panose="02020603050405020304" pitchFamily="18" charset="0"/>
                <a:ea typeface="Arimo Bold"/>
                <a:cs typeface="Times New Roman" panose="02020603050405020304" pitchFamily="18" charset="0"/>
                <a:sym typeface="Arimo Bold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850237" y="5118646"/>
            <a:ext cx="9445526" cy="1360885"/>
            <a:chOff x="0" y="0"/>
            <a:chExt cx="12594035" cy="181451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594035" cy="1814513"/>
            </a:xfrm>
            <a:custGeom>
              <a:avLst/>
              <a:gdLst/>
              <a:ahLst/>
              <a:cxnLst/>
              <a:rect l="l" t="t" r="r" b="b"/>
              <a:pathLst>
                <a:path w="12594035" h="1814513">
                  <a:moveTo>
                    <a:pt x="0" y="0"/>
                  </a:moveTo>
                  <a:lnTo>
                    <a:pt x="12594035" y="0"/>
                  </a:lnTo>
                  <a:lnTo>
                    <a:pt x="12594035" y="1814513"/>
                  </a:lnTo>
                  <a:lnTo>
                    <a:pt x="0" y="181451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142875"/>
              <a:ext cx="12594035" cy="195738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3562"/>
                </a:lnSpc>
              </a:pPr>
              <a:r>
                <a:rPr lang="en-US" sz="3600" b="1" dirty="0" err="1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Chúng</a:t>
              </a:r>
              <a:r>
                <a:rPr lang="en-US" sz="3600" b="1" dirty="0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 ta </a:t>
              </a:r>
              <a:r>
                <a:rPr lang="en-US" sz="3600" b="1" dirty="0" err="1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đã</a:t>
              </a:r>
              <a:r>
                <a:rPr lang="en-US" sz="3600" b="1" dirty="0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 </a:t>
              </a:r>
              <a:r>
                <a:rPr lang="en-US" sz="3600" b="1" dirty="0" err="1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cùng</a:t>
              </a:r>
              <a:r>
                <a:rPr lang="en-US" sz="3600" b="1" dirty="0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 </a:t>
              </a:r>
              <a:r>
                <a:rPr lang="en-US" sz="3600" b="1" dirty="0" err="1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nhau</a:t>
              </a:r>
              <a:r>
                <a:rPr lang="en-US" sz="3600" b="1" dirty="0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 </a:t>
              </a:r>
              <a:r>
                <a:rPr lang="en-US" sz="3600" b="1" dirty="0" err="1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khám</a:t>
              </a:r>
              <a:r>
                <a:rPr lang="en-US" sz="3600" b="1" dirty="0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 </a:t>
              </a:r>
              <a:r>
                <a:rPr lang="en-US" sz="3600" b="1" dirty="0" err="1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phá</a:t>
              </a:r>
              <a:r>
                <a:rPr lang="en-US" sz="3600" b="1" dirty="0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 </a:t>
              </a:r>
              <a:r>
                <a:rPr lang="en-US" sz="3600" b="1" dirty="0" err="1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vòng</a:t>
              </a:r>
              <a:r>
                <a:rPr lang="en-US" sz="3600" b="1" dirty="0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 </a:t>
              </a:r>
              <a:r>
                <a:rPr lang="en-US" sz="3600" b="1" dirty="0" err="1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đời</a:t>
              </a:r>
              <a:r>
                <a:rPr lang="en-US" sz="3600" b="1" dirty="0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 </a:t>
              </a:r>
              <a:r>
                <a:rPr lang="en-US" sz="3600" b="1" dirty="0" err="1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của</a:t>
              </a:r>
              <a:r>
                <a:rPr lang="en-US" sz="3600" b="1" dirty="0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 </a:t>
              </a:r>
              <a:r>
                <a:rPr lang="en-US" sz="3600" b="1" dirty="0" err="1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ếch</a:t>
              </a:r>
              <a:r>
                <a:rPr lang="en-US" sz="3600" b="1" dirty="0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, </a:t>
              </a:r>
              <a:r>
                <a:rPr lang="en-US" sz="3600" b="1" dirty="0" err="1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từ</a:t>
              </a:r>
              <a:r>
                <a:rPr lang="en-US" sz="3600" b="1" dirty="0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 </a:t>
              </a:r>
              <a:r>
                <a:rPr lang="en-US" sz="3600" b="1" dirty="0" err="1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trứng</a:t>
              </a:r>
              <a:r>
                <a:rPr lang="en-US" sz="3600" b="1" dirty="0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 </a:t>
              </a:r>
              <a:r>
                <a:rPr lang="en-US" sz="3600" b="1" dirty="0" err="1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đến</a:t>
              </a:r>
              <a:r>
                <a:rPr lang="en-US" sz="3600" b="1" dirty="0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 </a:t>
              </a:r>
              <a:r>
                <a:rPr lang="en-US" sz="3600" b="1" dirty="0" err="1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ếch</a:t>
              </a:r>
              <a:r>
                <a:rPr lang="en-US" sz="3600" b="1" dirty="0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 </a:t>
              </a:r>
              <a:r>
                <a:rPr lang="en-US" sz="3600" b="1" dirty="0" err="1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trưởng</a:t>
              </a:r>
              <a:r>
                <a:rPr lang="en-US" sz="3600" b="1" dirty="0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 </a:t>
              </a:r>
              <a:r>
                <a:rPr lang="en-US" sz="3600" b="1" dirty="0" err="1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thành</a:t>
              </a:r>
              <a:r>
                <a:rPr lang="en-US" sz="3600" b="1" dirty="0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. </a:t>
              </a:r>
              <a:r>
                <a:rPr lang="en-US" sz="3600" b="1" dirty="0" err="1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Ếch</a:t>
              </a:r>
              <a:r>
                <a:rPr lang="en-US" sz="3600" b="1" dirty="0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 </a:t>
              </a:r>
              <a:r>
                <a:rPr lang="en-US" sz="3600" b="1" dirty="0" err="1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là</a:t>
              </a:r>
              <a:r>
                <a:rPr lang="en-US" sz="3600" b="1" dirty="0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 </a:t>
              </a:r>
              <a:r>
                <a:rPr lang="en-US" sz="3600" b="1" dirty="0" err="1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loài</a:t>
              </a:r>
              <a:r>
                <a:rPr lang="en-US" sz="3600" b="1" dirty="0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 </a:t>
              </a:r>
              <a:r>
                <a:rPr lang="en-US" sz="3600" b="1" dirty="0" err="1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động</a:t>
              </a:r>
              <a:r>
                <a:rPr lang="en-US" sz="3600" b="1" dirty="0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 </a:t>
              </a:r>
              <a:r>
                <a:rPr lang="en-US" sz="3600" b="1" dirty="0" err="1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vật</a:t>
              </a:r>
              <a:r>
                <a:rPr lang="en-US" sz="3600" b="1" dirty="0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 </a:t>
              </a:r>
              <a:r>
                <a:rPr lang="en-US" sz="3600" b="1" dirty="0" err="1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lưỡng</a:t>
              </a:r>
              <a:r>
                <a:rPr lang="en-US" sz="3600" b="1" dirty="0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 </a:t>
              </a:r>
              <a:r>
                <a:rPr lang="en-US" sz="3600" b="1" dirty="0" err="1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cư</a:t>
              </a:r>
              <a:r>
                <a:rPr lang="en-US" sz="3600" b="1" dirty="0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, </a:t>
              </a:r>
              <a:r>
                <a:rPr lang="en-US" sz="3600" b="1" dirty="0" err="1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chúng</a:t>
              </a:r>
              <a:r>
                <a:rPr lang="en-US" sz="3600" b="1" dirty="0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 </a:t>
              </a:r>
              <a:r>
                <a:rPr lang="en-US" sz="3600" b="1" dirty="0" err="1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sống</a:t>
              </a:r>
              <a:r>
                <a:rPr lang="en-US" sz="3600" b="1" dirty="0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 </a:t>
              </a:r>
              <a:r>
                <a:rPr lang="en-US" sz="3600" b="1" dirty="0" err="1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cả</a:t>
              </a:r>
              <a:r>
                <a:rPr lang="en-US" sz="3600" b="1" dirty="0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 </a:t>
              </a:r>
              <a:r>
                <a:rPr lang="en-US" sz="3600" b="1" dirty="0" err="1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trên</a:t>
              </a:r>
              <a:r>
                <a:rPr lang="en-US" sz="3600" b="1" dirty="0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 </a:t>
              </a:r>
              <a:r>
                <a:rPr lang="en-US" sz="3600" b="1" dirty="0" err="1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cạn</a:t>
              </a:r>
              <a:r>
                <a:rPr lang="en-US" sz="3600" b="1" dirty="0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 </a:t>
              </a:r>
              <a:r>
                <a:rPr lang="en-US" sz="3600" b="1" dirty="0" err="1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và</a:t>
              </a:r>
              <a:r>
                <a:rPr lang="en-US" sz="3600" b="1" dirty="0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 </a:t>
              </a:r>
              <a:r>
                <a:rPr lang="en-US" sz="3600" b="1" dirty="0" err="1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dưới</a:t>
              </a:r>
              <a:r>
                <a:rPr lang="en-US" sz="3600" b="1" dirty="0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 </a:t>
              </a:r>
              <a:r>
                <a:rPr lang="en-US" sz="3600" b="1" dirty="0" err="1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nước</a:t>
              </a:r>
              <a:r>
                <a:rPr lang="en-US" sz="3600" b="1" dirty="0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. </a:t>
              </a:r>
              <a:r>
                <a:rPr lang="en-US" sz="3600" b="1" dirty="0" err="1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Hãy</a:t>
              </a:r>
              <a:r>
                <a:rPr lang="en-US" sz="3600" b="1" dirty="0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 </a:t>
              </a:r>
              <a:r>
                <a:rPr lang="en-US" sz="3600" b="1" dirty="0" err="1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cùng</a:t>
              </a:r>
              <a:r>
                <a:rPr lang="en-US" sz="3600" b="1" dirty="0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 </a:t>
              </a:r>
              <a:r>
                <a:rPr lang="en-US" sz="3600" b="1" dirty="0" err="1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yêu</a:t>
              </a:r>
              <a:r>
                <a:rPr lang="en-US" sz="3600" b="1" dirty="0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 </a:t>
              </a:r>
              <a:r>
                <a:rPr lang="en-US" sz="3600" b="1" dirty="0" err="1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quý</a:t>
              </a:r>
              <a:r>
                <a:rPr lang="en-US" sz="3600" b="1" dirty="0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 </a:t>
              </a:r>
              <a:r>
                <a:rPr lang="en-US" sz="3600" b="1" dirty="0" err="1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và</a:t>
              </a:r>
              <a:r>
                <a:rPr lang="en-US" sz="3600" b="1" dirty="0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 </a:t>
              </a:r>
              <a:r>
                <a:rPr lang="en-US" sz="3600" b="1" dirty="0" err="1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bảo</a:t>
              </a:r>
              <a:r>
                <a:rPr lang="en-US" sz="3600" b="1" dirty="0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 </a:t>
              </a:r>
              <a:r>
                <a:rPr lang="en-US" sz="3600" b="1" dirty="0" err="1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vệ</a:t>
              </a:r>
              <a:r>
                <a:rPr lang="en-US" sz="3600" b="1" dirty="0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 </a:t>
              </a:r>
              <a:r>
                <a:rPr lang="en-US" sz="3600" b="1" dirty="0" err="1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các</a:t>
              </a:r>
              <a:r>
                <a:rPr lang="en-US" sz="3600" b="1" dirty="0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 </a:t>
              </a:r>
              <a:r>
                <a:rPr lang="en-US" sz="3600" b="1" dirty="0" err="1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loài</a:t>
              </a:r>
              <a:r>
                <a:rPr lang="en-US" sz="3600" b="1" dirty="0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 </a:t>
              </a:r>
              <a:r>
                <a:rPr lang="en-US" sz="3600" b="1" dirty="0" err="1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động</a:t>
              </a:r>
              <a:r>
                <a:rPr lang="en-US" sz="3600" b="1" dirty="0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 </a:t>
              </a:r>
              <a:r>
                <a:rPr lang="en-US" sz="3600" b="1" dirty="0" err="1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vật</a:t>
              </a:r>
              <a:r>
                <a:rPr lang="en-US" sz="3600" b="1" dirty="0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 </a:t>
              </a:r>
              <a:r>
                <a:rPr lang="en-US" sz="3600" b="1" dirty="0" err="1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trong</a:t>
              </a:r>
              <a:r>
                <a:rPr lang="en-US" sz="3600" b="1" dirty="0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 </a:t>
              </a:r>
              <a:r>
                <a:rPr lang="en-US" sz="3600" b="1" dirty="0" err="1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tự</a:t>
              </a:r>
              <a:r>
                <a:rPr lang="en-US" sz="3600" b="1" dirty="0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 </a:t>
              </a:r>
              <a:r>
                <a:rPr lang="en-US" sz="3600" b="1" dirty="0" err="1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nhiên</a:t>
              </a:r>
              <a:r>
                <a:rPr lang="en-US" sz="3600" b="1" dirty="0">
                  <a:solidFill>
                    <a:srgbClr val="006600"/>
                  </a:solidFill>
                  <a:latin typeface="Times New Roman" panose="02020603050405020304" pitchFamily="18" charset="0"/>
                  <a:ea typeface="Overpass Light"/>
                  <a:cs typeface="Times New Roman" panose="02020603050405020304" pitchFamily="18" charset="0"/>
                  <a:sym typeface="Overpass Light"/>
                </a:rPr>
                <a:t>!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B14D4CFD-CDF2-13BB-5484-DD8E053DFA21}"/>
              </a:ext>
            </a:extLst>
          </p:cNvPr>
          <p:cNvSpPr/>
          <p:nvPr/>
        </p:nvSpPr>
        <p:spPr>
          <a:xfrm>
            <a:off x="685800" y="190500"/>
            <a:ext cx="7010400" cy="11430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96A713E2-1572-CE25-514D-C66699D4D783}"/>
              </a:ext>
            </a:extLst>
          </p:cNvPr>
          <p:cNvSpPr/>
          <p:nvPr/>
        </p:nvSpPr>
        <p:spPr>
          <a:xfrm>
            <a:off x="838200" y="419100"/>
            <a:ext cx="7010400" cy="1143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Anton" pitchFamily="2" charset="0"/>
              </a:rPr>
              <a:t>MỤC ĐÍCH YÊU CẦU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B4FF026-1164-5257-03F5-722A251EC1EC}"/>
              </a:ext>
            </a:extLst>
          </p:cNvPr>
          <p:cNvSpPr txBox="1"/>
          <p:nvPr/>
        </p:nvSpPr>
        <p:spPr>
          <a:xfrm>
            <a:off x="1371600" y="1790700"/>
            <a:ext cx="15925800" cy="6250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2000"/>
              </a:lnSpc>
            </a:pP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3600" b="1" dirty="0">
              <a:solidFill>
                <a:srgbClr val="0066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2000"/>
              </a:lnSpc>
            </a:pP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vòng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ếch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trứng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nòng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nọc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nòng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nọc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mọc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ếch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con,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ếch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trưởng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</a:p>
          <a:p>
            <a:pPr algn="just">
              <a:lnSpc>
                <a:spcPct val="112000"/>
              </a:lnSpc>
            </a:pP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ếch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>
              <a:lnSpc>
                <a:spcPct val="112000"/>
              </a:lnSpc>
            </a:pP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Kỹ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3600" b="1" dirty="0">
              <a:solidFill>
                <a:srgbClr val="0066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2000"/>
              </a:lnSpc>
            </a:pP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kỹ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đích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>
              <a:lnSpc>
                <a:spcPct val="112000"/>
              </a:lnSpc>
            </a:pP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Rèn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kỹ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ếch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2000"/>
              </a:lnSpc>
            </a:pP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3. Thái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3600" b="1" dirty="0">
              <a:solidFill>
                <a:srgbClr val="0066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2000"/>
              </a:lnSpc>
            </a:pP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Hứng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thú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khoa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2000"/>
              </a:lnSpc>
            </a:pP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3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3078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4BC21A56-96B5-40CC-2C40-20F03B367D2E}"/>
              </a:ext>
            </a:extLst>
          </p:cNvPr>
          <p:cNvSpPr/>
          <p:nvPr/>
        </p:nvSpPr>
        <p:spPr>
          <a:xfrm>
            <a:off x="3048000" y="4838700"/>
            <a:ext cx="1183529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rgbClr val="0066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CHỨC</a:t>
            </a:r>
            <a:endParaRPr lang="vi-VN" sz="8800" b="1" cap="none" spc="0" dirty="0">
              <a:ln w="0"/>
              <a:solidFill>
                <a:srgbClr val="0066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34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95498" cy="10596489"/>
          </a:xfrm>
          <a:custGeom>
            <a:avLst/>
            <a:gdLst/>
            <a:ahLst/>
            <a:cxnLst/>
            <a:rect l="l" t="t" r="r" b="b"/>
            <a:pathLst>
              <a:path w="18495498" h="10596489">
                <a:moveTo>
                  <a:pt x="0" y="0"/>
                </a:moveTo>
                <a:lnTo>
                  <a:pt x="18495498" y="0"/>
                </a:lnTo>
                <a:lnTo>
                  <a:pt x="18495498" y="10596489"/>
                </a:lnTo>
                <a:lnTo>
                  <a:pt x="0" y="105964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5453" b="-15453"/>
            </a:stretch>
          </a:blipFill>
        </p:spPr>
      </p:sp>
      <p:pic>
        <p:nvPicPr>
          <p:cNvPr id="3" name="Chú Ếch Con - Nhạc Thiếu Nhi Bé Tú Anh 4 Tuổi [Official MV]">
            <a:hlinkClick r:id="" action="ppaction://media"/>
            <a:extLst>
              <a:ext uri="{FF2B5EF4-FFF2-40B4-BE49-F238E27FC236}">
                <a16:creationId xmlns:a16="http://schemas.microsoft.com/office/drawing/2014/main" id="{2A6F10BC-0C69-B17B-877E-F5B8DAA37B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51749" y="34290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8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1D98D6-5D38-D486-9784-EE7993EB07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8C9F373D-F989-525A-E084-4E3AD83D5D19}"/>
              </a:ext>
            </a:extLst>
          </p:cNvPr>
          <p:cNvSpPr/>
          <p:nvPr/>
        </p:nvSpPr>
        <p:spPr>
          <a:xfrm>
            <a:off x="2032855" y="4838700"/>
            <a:ext cx="1386559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/>
                <a:solidFill>
                  <a:srgbClr val="0066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8800" b="1" cap="none" spc="0" dirty="0">
                <a:ln w="0"/>
                <a:solidFill>
                  <a:srgbClr val="0066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8800" b="1" dirty="0">
                <a:ln w="0"/>
                <a:solidFill>
                  <a:srgbClr val="0066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 CHỨC HOẠT ĐỘNG</a:t>
            </a:r>
            <a:endParaRPr lang="vi-VN" sz="8800" b="1" cap="none" spc="0" dirty="0">
              <a:ln w="0"/>
              <a:solidFill>
                <a:srgbClr val="0066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73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im hoạt hình -Vòng đời của ếch- -Tlyn ArtDesign">
            <a:hlinkClick r:id="" action="ppaction://media"/>
            <a:extLst>
              <a:ext uri="{FF2B5EF4-FFF2-40B4-BE49-F238E27FC236}">
                <a16:creationId xmlns:a16="http://schemas.microsoft.com/office/drawing/2014/main" id="{B063E3C1-06B2-DF35-1C38-51AE94AFC9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813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1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9F4BE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DE6"/>
            </a:solidFill>
          </p:spPr>
        </p:sp>
      </p:grpSp>
      <p:sp>
        <p:nvSpPr>
          <p:cNvPr id="6" name="Freeform 6" descr="preencoded.png"/>
          <p:cNvSpPr/>
          <p:nvPr/>
        </p:nvSpPr>
        <p:spPr>
          <a:xfrm>
            <a:off x="0" y="0"/>
            <a:ext cx="6858000" cy="10287000"/>
          </a:xfrm>
          <a:custGeom>
            <a:avLst/>
            <a:gdLst/>
            <a:ahLst/>
            <a:cxnLst/>
            <a:rect l="l" t="t" r="r" b="b"/>
            <a:pathLst>
              <a:path w="6858000" h="10287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8209702" y="1873365"/>
            <a:ext cx="8745647" cy="1581084"/>
            <a:chOff x="0" y="0"/>
            <a:chExt cx="13068529" cy="236259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068529" cy="2362597"/>
            </a:xfrm>
            <a:custGeom>
              <a:avLst/>
              <a:gdLst/>
              <a:ahLst/>
              <a:cxnLst/>
              <a:rect l="l" t="t" r="r" b="b"/>
              <a:pathLst>
                <a:path w="13068529" h="2362597">
                  <a:moveTo>
                    <a:pt x="0" y="0"/>
                  </a:moveTo>
                  <a:lnTo>
                    <a:pt x="13068529" y="0"/>
                  </a:lnTo>
                  <a:lnTo>
                    <a:pt x="13068529" y="2362597"/>
                  </a:lnTo>
                  <a:lnTo>
                    <a:pt x="0" y="236259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13068529" cy="238164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7685"/>
                </a:lnSpc>
              </a:pPr>
              <a:r>
                <a:rPr lang="en-US" sz="6162" dirty="0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KHÁM PHÁ VÒNG ĐỜI CỦA ẾCH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859762" y="4473624"/>
            <a:ext cx="9445526" cy="3065844"/>
            <a:chOff x="0" y="0"/>
            <a:chExt cx="12594035" cy="408779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594035" cy="4087791"/>
            </a:xfrm>
            <a:custGeom>
              <a:avLst/>
              <a:gdLst/>
              <a:ahLst/>
              <a:cxnLst/>
              <a:rect l="l" t="t" r="r" b="b"/>
              <a:pathLst>
                <a:path w="12594035" h="4087791">
                  <a:moveTo>
                    <a:pt x="0" y="0"/>
                  </a:moveTo>
                  <a:lnTo>
                    <a:pt x="12594035" y="0"/>
                  </a:lnTo>
                  <a:lnTo>
                    <a:pt x="12594035" y="4087791"/>
                  </a:lnTo>
                  <a:lnTo>
                    <a:pt x="0" y="408779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12594035" cy="410684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4375"/>
                </a:lnSpc>
              </a:pPr>
              <a:r>
                <a:rPr lang="en-US" sz="3500" spc="38" dirty="0" err="1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Hôm</a:t>
              </a:r>
              <a:r>
                <a:rPr lang="en-US" sz="3500" spc="38" dirty="0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 nay, </a:t>
              </a:r>
              <a:r>
                <a:rPr lang="en-US" sz="3500" spc="38" dirty="0" err="1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chúng</a:t>
              </a:r>
              <a:r>
                <a:rPr lang="en-US" sz="3500" spc="38" dirty="0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 ta </a:t>
              </a:r>
              <a:r>
                <a:rPr lang="en-US" sz="3500" spc="38" dirty="0" err="1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sẽ</a:t>
              </a:r>
              <a:r>
                <a:rPr lang="en-US" sz="3500" spc="38" dirty="0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 </a:t>
              </a:r>
              <a:r>
                <a:rPr lang="en-US" sz="3500" spc="38" dirty="0" err="1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cùng</a:t>
              </a:r>
              <a:r>
                <a:rPr lang="en-US" sz="3500" spc="38" dirty="0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 </a:t>
              </a:r>
              <a:r>
                <a:rPr lang="en-US" sz="3500" spc="38" dirty="0" err="1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nhau</a:t>
              </a:r>
              <a:r>
                <a:rPr lang="en-US" sz="3500" spc="38" dirty="0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 </a:t>
              </a:r>
              <a:r>
                <a:rPr lang="en-US" sz="3500" spc="38" dirty="0" err="1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khám</a:t>
              </a:r>
              <a:r>
                <a:rPr lang="en-US" sz="3500" spc="38" dirty="0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 </a:t>
              </a:r>
              <a:r>
                <a:rPr lang="en-US" sz="3500" spc="38" dirty="0" err="1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phá</a:t>
              </a:r>
              <a:r>
                <a:rPr lang="en-US" sz="3500" spc="38" dirty="0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 </a:t>
              </a:r>
              <a:r>
                <a:rPr lang="en-US" sz="3500" spc="38" dirty="0" err="1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một</a:t>
              </a:r>
              <a:r>
                <a:rPr lang="en-US" sz="3500" spc="38" dirty="0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 </a:t>
              </a:r>
              <a:r>
                <a:rPr lang="en-US" sz="3500" spc="38" dirty="0" err="1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hành</a:t>
              </a:r>
              <a:r>
                <a:rPr lang="en-US" sz="3500" spc="38" dirty="0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 </a:t>
              </a:r>
              <a:r>
                <a:rPr lang="en-US" sz="3500" spc="38" dirty="0" err="1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trình</a:t>
              </a:r>
              <a:r>
                <a:rPr lang="en-US" sz="3500" spc="38" dirty="0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 </a:t>
              </a:r>
              <a:r>
                <a:rPr lang="en-US" sz="3500" spc="38" dirty="0" err="1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kỳ</a:t>
              </a:r>
              <a:r>
                <a:rPr lang="en-US" sz="3500" spc="38" dirty="0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 </a:t>
              </a:r>
              <a:r>
                <a:rPr lang="en-US" sz="3500" spc="38" dirty="0" err="1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diệu</a:t>
              </a:r>
              <a:r>
                <a:rPr lang="en-US" sz="3500" spc="38" dirty="0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, </a:t>
              </a:r>
              <a:r>
                <a:rPr lang="en-US" sz="3500" spc="38" dirty="0" err="1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hành</a:t>
              </a:r>
              <a:r>
                <a:rPr lang="en-US" sz="3500" spc="38" dirty="0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 </a:t>
              </a:r>
              <a:r>
                <a:rPr lang="en-US" sz="3500" spc="38" dirty="0" err="1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trình</a:t>
              </a:r>
              <a:r>
                <a:rPr lang="en-US" sz="3500" spc="38" dirty="0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 </a:t>
              </a:r>
              <a:r>
                <a:rPr lang="en-US" sz="3500" spc="38" dirty="0" err="1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lớn</a:t>
              </a:r>
              <a:r>
                <a:rPr lang="en-US" sz="3500" spc="38" dirty="0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 </a:t>
              </a:r>
              <a:r>
                <a:rPr lang="en-US" sz="3500" spc="38" dirty="0" err="1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lên</a:t>
              </a:r>
              <a:r>
                <a:rPr lang="en-US" sz="3500" spc="38" dirty="0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 </a:t>
              </a:r>
              <a:r>
                <a:rPr lang="en-US" sz="3500" spc="38" dirty="0" err="1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của</a:t>
              </a:r>
              <a:r>
                <a:rPr lang="en-US" sz="3500" spc="38" dirty="0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 </a:t>
              </a:r>
              <a:r>
                <a:rPr lang="en-US" sz="3500" spc="38" dirty="0" err="1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chú</a:t>
              </a:r>
              <a:r>
                <a:rPr lang="en-US" sz="3500" spc="38" dirty="0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 </a:t>
              </a:r>
              <a:r>
                <a:rPr lang="en-US" sz="3500" spc="38" dirty="0" err="1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ếch</a:t>
              </a:r>
              <a:r>
                <a:rPr lang="en-US" sz="3500" spc="38" dirty="0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 </a:t>
              </a:r>
              <a:r>
                <a:rPr lang="en-US" sz="3500" spc="38" dirty="0" err="1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nhỏ</a:t>
              </a:r>
              <a:r>
                <a:rPr lang="en-US" sz="3500" spc="38" dirty="0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. </a:t>
              </a:r>
              <a:r>
                <a:rPr lang="en-US" sz="3500" spc="38" dirty="0" err="1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Cùng</a:t>
              </a:r>
              <a:r>
                <a:rPr lang="en-US" sz="3500" spc="38" dirty="0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 </a:t>
              </a:r>
              <a:r>
                <a:rPr lang="en-US" sz="3500" spc="38" dirty="0" err="1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theo</a:t>
              </a:r>
              <a:r>
                <a:rPr lang="en-US" sz="3500" spc="38" dirty="0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 </a:t>
              </a:r>
              <a:r>
                <a:rPr lang="en-US" sz="3500" spc="38" dirty="0" err="1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dõi</a:t>
              </a:r>
              <a:r>
                <a:rPr lang="en-US" sz="3500" spc="38" dirty="0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 </a:t>
              </a:r>
              <a:r>
                <a:rPr lang="en-US" sz="3500" spc="38" dirty="0" err="1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và</a:t>
              </a:r>
              <a:r>
                <a:rPr lang="en-US" sz="3500" spc="38" dirty="0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 </a:t>
              </a:r>
              <a:r>
                <a:rPr lang="en-US" sz="3500" spc="38" dirty="0" err="1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tìm</a:t>
              </a:r>
              <a:r>
                <a:rPr lang="en-US" sz="3500" spc="38" dirty="0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 </a:t>
              </a:r>
              <a:r>
                <a:rPr lang="en-US" sz="3500" spc="38" dirty="0" err="1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hiểu</a:t>
              </a:r>
              <a:r>
                <a:rPr lang="en-US" sz="3500" spc="38" dirty="0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 </a:t>
              </a:r>
              <a:r>
                <a:rPr lang="en-US" sz="3500" spc="38" dirty="0" err="1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xem</a:t>
              </a:r>
              <a:r>
                <a:rPr lang="en-US" sz="3500" spc="38" dirty="0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 </a:t>
              </a:r>
              <a:r>
                <a:rPr lang="en-US" sz="3500" spc="38" dirty="0" err="1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chú</a:t>
              </a:r>
              <a:r>
                <a:rPr lang="en-US" sz="3500" spc="38" dirty="0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 </a:t>
              </a:r>
              <a:r>
                <a:rPr lang="en-US" sz="3500" spc="38" dirty="0" err="1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ếch</a:t>
              </a:r>
              <a:r>
                <a:rPr lang="en-US" sz="3500" spc="38" dirty="0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 </a:t>
              </a:r>
              <a:r>
                <a:rPr lang="en-US" sz="3500" spc="38" dirty="0" err="1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đã</a:t>
              </a:r>
              <a:r>
                <a:rPr lang="en-US" sz="3500" spc="38" dirty="0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 </a:t>
              </a:r>
              <a:r>
                <a:rPr lang="en-US" sz="3500" spc="38" dirty="0" err="1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trải</a:t>
              </a:r>
              <a:r>
                <a:rPr lang="en-US" sz="3500" spc="38" dirty="0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 qua </a:t>
              </a:r>
              <a:r>
                <a:rPr lang="en-US" sz="3500" spc="38" dirty="0" err="1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những</a:t>
              </a:r>
              <a:r>
                <a:rPr lang="en-US" sz="3500" spc="38" dirty="0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 </a:t>
              </a:r>
              <a:r>
                <a:rPr lang="en-US" sz="3500" spc="38" dirty="0" err="1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thay</a:t>
              </a:r>
              <a:r>
                <a:rPr lang="en-US" sz="3500" spc="38" dirty="0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 </a:t>
              </a:r>
              <a:r>
                <a:rPr lang="en-US" sz="3500" spc="38" dirty="0" err="1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đổi</a:t>
              </a:r>
              <a:r>
                <a:rPr lang="en-US" sz="3500" spc="38" dirty="0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 </a:t>
              </a:r>
              <a:r>
                <a:rPr lang="en-US" sz="3500" spc="38" dirty="0" err="1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gì</a:t>
              </a:r>
              <a:r>
                <a:rPr lang="en-US" sz="3500" spc="38" dirty="0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 </a:t>
              </a:r>
              <a:r>
                <a:rPr lang="en-US" sz="3500" spc="38" dirty="0" err="1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để</a:t>
              </a:r>
              <a:r>
                <a:rPr lang="en-US" sz="3500" spc="38" dirty="0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 </a:t>
              </a:r>
              <a:r>
                <a:rPr lang="en-US" sz="3500" spc="38" dirty="0" err="1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trở</a:t>
              </a:r>
              <a:r>
                <a:rPr lang="en-US" sz="3500" spc="38" dirty="0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 </a:t>
              </a:r>
              <a:r>
                <a:rPr lang="en-US" sz="3500" spc="38" dirty="0" err="1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thành</a:t>
              </a:r>
              <a:r>
                <a:rPr lang="en-US" sz="3500" spc="38" dirty="0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 </a:t>
              </a:r>
              <a:r>
                <a:rPr lang="en-US" sz="3500" spc="38" dirty="0" err="1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một</a:t>
              </a:r>
              <a:r>
                <a:rPr lang="en-US" sz="3500" spc="38" dirty="0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 </a:t>
              </a:r>
              <a:r>
                <a:rPr lang="en-US" sz="3500" spc="38" dirty="0" err="1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chú</a:t>
              </a:r>
              <a:r>
                <a:rPr lang="en-US" sz="3500" spc="38" dirty="0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 </a:t>
              </a:r>
              <a:r>
                <a:rPr lang="en-US" sz="3500" spc="38" dirty="0" err="1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ếch</a:t>
              </a:r>
              <a:r>
                <a:rPr lang="en-US" sz="3500" spc="38" dirty="0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 </a:t>
              </a:r>
              <a:r>
                <a:rPr lang="en-US" sz="3500" spc="38" dirty="0" err="1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khỏe</a:t>
              </a:r>
              <a:r>
                <a:rPr lang="en-US" sz="3500" spc="38" dirty="0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 </a:t>
              </a:r>
              <a:r>
                <a:rPr lang="en-US" sz="3500" spc="38" dirty="0" err="1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mạnh</a:t>
              </a:r>
              <a:r>
                <a:rPr lang="en-US" sz="3500" spc="38" dirty="0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 </a:t>
              </a:r>
              <a:r>
                <a:rPr lang="en-US" sz="3500" spc="38" dirty="0" err="1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nhé</a:t>
              </a:r>
              <a:r>
                <a:rPr lang="en-US" sz="3500" spc="38" dirty="0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!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845475" y="6850261"/>
            <a:ext cx="463154" cy="463154"/>
            <a:chOff x="0" y="0"/>
            <a:chExt cx="617538" cy="61753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17601" cy="617601"/>
            </a:xfrm>
            <a:custGeom>
              <a:avLst/>
              <a:gdLst/>
              <a:ahLst/>
              <a:cxnLst/>
              <a:rect l="l" t="t" r="r" b="b"/>
              <a:pathLst>
                <a:path w="617601" h="617601">
                  <a:moveTo>
                    <a:pt x="0" y="308737"/>
                  </a:moveTo>
                  <a:cubicBezTo>
                    <a:pt x="0" y="138303"/>
                    <a:pt x="138303" y="0"/>
                    <a:pt x="308737" y="0"/>
                  </a:cubicBezTo>
                  <a:cubicBezTo>
                    <a:pt x="310642" y="0"/>
                    <a:pt x="312547" y="889"/>
                    <a:pt x="313690" y="2413"/>
                  </a:cubicBezTo>
                  <a:lnTo>
                    <a:pt x="308737" y="6350"/>
                  </a:lnTo>
                  <a:lnTo>
                    <a:pt x="308737" y="0"/>
                  </a:lnTo>
                  <a:lnTo>
                    <a:pt x="308737" y="6350"/>
                  </a:lnTo>
                  <a:lnTo>
                    <a:pt x="308737" y="0"/>
                  </a:lnTo>
                  <a:cubicBezTo>
                    <a:pt x="479298" y="0"/>
                    <a:pt x="617601" y="138303"/>
                    <a:pt x="617601" y="308737"/>
                  </a:cubicBezTo>
                  <a:cubicBezTo>
                    <a:pt x="617601" y="311150"/>
                    <a:pt x="616204" y="313309"/>
                    <a:pt x="614045" y="314452"/>
                  </a:cubicBezTo>
                  <a:lnTo>
                    <a:pt x="611251" y="308737"/>
                  </a:lnTo>
                  <a:lnTo>
                    <a:pt x="617601" y="308737"/>
                  </a:lnTo>
                  <a:cubicBezTo>
                    <a:pt x="617601" y="479298"/>
                    <a:pt x="479298" y="617474"/>
                    <a:pt x="308864" y="617474"/>
                  </a:cubicBezTo>
                  <a:lnTo>
                    <a:pt x="308864" y="611124"/>
                  </a:lnTo>
                  <a:lnTo>
                    <a:pt x="308864" y="604774"/>
                  </a:lnTo>
                  <a:lnTo>
                    <a:pt x="308864" y="611124"/>
                  </a:lnTo>
                  <a:lnTo>
                    <a:pt x="308864" y="617474"/>
                  </a:lnTo>
                  <a:cubicBezTo>
                    <a:pt x="138303" y="617601"/>
                    <a:pt x="0" y="479298"/>
                    <a:pt x="0" y="308737"/>
                  </a:cubicBezTo>
                  <a:lnTo>
                    <a:pt x="6350" y="308737"/>
                  </a:lnTo>
                  <a:lnTo>
                    <a:pt x="0" y="308737"/>
                  </a:lnTo>
                  <a:moveTo>
                    <a:pt x="12700" y="308737"/>
                  </a:moveTo>
                  <a:lnTo>
                    <a:pt x="6350" y="308737"/>
                  </a:lnTo>
                  <a:lnTo>
                    <a:pt x="12700" y="308737"/>
                  </a:lnTo>
                  <a:cubicBezTo>
                    <a:pt x="12700" y="472313"/>
                    <a:pt x="145288" y="604901"/>
                    <a:pt x="308737" y="604901"/>
                  </a:cubicBezTo>
                  <a:cubicBezTo>
                    <a:pt x="312293" y="604901"/>
                    <a:pt x="315087" y="607695"/>
                    <a:pt x="315087" y="611251"/>
                  </a:cubicBezTo>
                  <a:cubicBezTo>
                    <a:pt x="315087" y="614807"/>
                    <a:pt x="312293" y="617601"/>
                    <a:pt x="308737" y="617601"/>
                  </a:cubicBezTo>
                  <a:cubicBezTo>
                    <a:pt x="305181" y="617601"/>
                    <a:pt x="302387" y="614807"/>
                    <a:pt x="302387" y="611251"/>
                  </a:cubicBezTo>
                  <a:cubicBezTo>
                    <a:pt x="302387" y="607695"/>
                    <a:pt x="305181" y="604901"/>
                    <a:pt x="308737" y="604901"/>
                  </a:cubicBezTo>
                  <a:cubicBezTo>
                    <a:pt x="472313" y="604901"/>
                    <a:pt x="604774" y="472313"/>
                    <a:pt x="604774" y="308864"/>
                  </a:cubicBezTo>
                  <a:cubicBezTo>
                    <a:pt x="604774" y="306451"/>
                    <a:pt x="606171" y="304292"/>
                    <a:pt x="608330" y="303149"/>
                  </a:cubicBezTo>
                  <a:lnTo>
                    <a:pt x="611124" y="308864"/>
                  </a:lnTo>
                  <a:lnTo>
                    <a:pt x="604774" y="308864"/>
                  </a:lnTo>
                  <a:cubicBezTo>
                    <a:pt x="604901" y="145288"/>
                    <a:pt x="472313" y="12700"/>
                    <a:pt x="308737" y="12700"/>
                  </a:cubicBezTo>
                  <a:cubicBezTo>
                    <a:pt x="306832" y="12700"/>
                    <a:pt x="304927" y="11811"/>
                    <a:pt x="303784" y="10287"/>
                  </a:cubicBezTo>
                  <a:lnTo>
                    <a:pt x="308737" y="6350"/>
                  </a:lnTo>
                  <a:lnTo>
                    <a:pt x="308737" y="12700"/>
                  </a:lnTo>
                  <a:cubicBezTo>
                    <a:pt x="145288" y="12700"/>
                    <a:pt x="12700" y="145288"/>
                    <a:pt x="12700" y="30873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5" name="Freeform 15" descr="preencoded.png"/>
          <p:cNvSpPr/>
          <p:nvPr/>
        </p:nvSpPr>
        <p:spPr>
          <a:xfrm>
            <a:off x="10820995" y="7935582"/>
            <a:ext cx="434579" cy="434579"/>
          </a:xfrm>
          <a:custGeom>
            <a:avLst/>
            <a:gdLst/>
            <a:ahLst/>
            <a:cxnLst/>
            <a:rect l="l" t="t" r="r" b="b"/>
            <a:pathLst>
              <a:path w="434579" h="434579">
                <a:moveTo>
                  <a:pt x="0" y="0"/>
                </a:moveTo>
                <a:lnTo>
                  <a:pt x="434579" y="0"/>
                </a:lnTo>
                <a:lnTo>
                  <a:pt x="434579" y="434578"/>
                </a:lnTo>
                <a:lnTo>
                  <a:pt x="0" y="4345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11465398" y="7818496"/>
            <a:ext cx="2810024" cy="668750"/>
            <a:chOff x="0" y="0"/>
            <a:chExt cx="3746698" cy="89166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746698" cy="891667"/>
            </a:xfrm>
            <a:custGeom>
              <a:avLst/>
              <a:gdLst/>
              <a:ahLst/>
              <a:cxnLst/>
              <a:rect l="l" t="t" r="r" b="b"/>
              <a:pathLst>
                <a:path w="3746698" h="891667">
                  <a:moveTo>
                    <a:pt x="0" y="0"/>
                  </a:moveTo>
                  <a:lnTo>
                    <a:pt x="3746698" y="0"/>
                  </a:lnTo>
                  <a:lnTo>
                    <a:pt x="3746698" y="891667"/>
                  </a:lnTo>
                  <a:lnTo>
                    <a:pt x="0" y="8916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3746698" cy="93929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874"/>
                </a:lnSpc>
              </a:pPr>
              <a:r>
                <a:rPr lang="en-US" sz="2750">
                  <a:solidFill>
                    <a:srgbClr val="21600D"/>
                  </a:solidFill>
                  <a:latin typeface="Anton"/>
                  <a:ea typeface="Anton"/>
                  <a:cs typeface="Anton"/>
                  <a:sym typeface="Anton"/>
                </a:rPr>
                <a:t>Lê Quỳnh Anh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9F4BE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DE6"/>
            </a:solidFill>
          </p:spPr>
        </p:sp>
      </p:grpSp>
      <p:sp>
        <p:nvSpPr>
          <p:cNvPr id="6" name="Freeform 6" descr="preencoded.png">
            <a:hlinkClick r:id="rId2" tooltip="https://gamma.app/?utm_source=made-with-gamma"/>
          </p:cNvPr>
          <p:cNvSpPr/>
          <p:nvPr/>
        </p:nvSpPr>
        <p:spPr>
          <a:xfrm>
            <a:off x="16049019" y="9686925"/>
            <a:ext cx="2153256" cy="514350"/>
          </a:xfrm>
          <a:custGeom>
            <a:avLst/>
            <a:gdLst/>
            <a:ahLst/>
            <a:cxnLst/>
            <a:rect l="l" t="t" r="r" b="b"/>
            <a:pathLst>
              <a:path w="2153256" h="514350">
                <a:moveTo>
                  <a:pt x="0" y="0"/>
                </a:moveTo>
                <a:lnTo>
                  <a:pt x="2153256" y="0"/>
                </a:lnTo>
                <a:lnTo>
                  <a:pt x="2153256" y="514350"/>
                </a:lnTo>
                <a:lnTo>
                  <a:pt x="0" y="5143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826804" y="730002"/>
            <a:ext cx="15307260" cy="985987"/>
            <a:chOff x="0" y="-133351"/>
            <a:chExt cx="20409679" cy="13146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985625" cy="1181298"/>
            </a:xfrm>
            <a:custGeom>
              <a:avLst/>
              <a:gdLst/>
              <a:ahLst/>
              <a:cxnLst/>
              <a:rect l="l" t="t" r="r" b="b"/>
              <a:pathLst>
                <a:path w="11985625" h="1181298">
                  <a:moveTo>
                    <a:pt x="0" y="0"/>
                  </a:moveTo>
                  <a:lnTo>
                    <a:pt x="11985625" y="0"/>
                  </a:lnTo>
                  <a:lnTo>
                    <a:pt x="11985625" y="1181298"/>
                  </a:lnTo>
                  <a:lnTo>
                    <a:pt x="0" y="118129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4036885" y="-133351"/>
              <a:ext cx="16372794" cy="131464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6937"/>
                </a:lnSpc>
              </a:pPr>
              <a:r>
                <a:rPr lang="en-US" sz="5562" b="1" dirty="0">
                  <a:solidFill>
                    <a:srgbClr val="0066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TỪ TRỨNG ĐẾN NÒNG NỌC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08859" y="7508050"/>
            <a:ext cx="3544044" cy="442912"/>
            <a:chOff x="0" y="0"/>
            <a:chExt cx="4725392" cy="59055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725392" cy="590550"/>
            </a:xfrm>
            <a:custGeom>
              <a:avLst/>
              <a:gdLst/>
              <a:ahLst/>
              <a:cxnLst/>
              <a:rect l="l" t="t" r="r" b="b"/>
              <a:pathLst>
                <a:path w="4725392" h="590550">
                  <a:moveTo>
                    <a:pt x="0" y="0"/>
                  </a:moveTo>
                  <a:lnTo>
                    <a:pt x="4725392" y="0"/>
                  </a:lnTo>
                  <a:lnTo>
                    <a:pt x="4725392" y="590550"/>
                  </a:lnTo>
                  <a:lnTo>
                    <a:pt x="0" y="5905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4725392" cy="63817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437"/>
                </a:lnSpc>
              </a:pPr>
              <a:r>
                <a:rPr lang="en-US" sz="3000" b="1" dirty="0" err="1">
                  <a:solidFill>
                    <a:srgbClr val="0066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Trứng</a:t>
              </a:r>
              <a:r>
                <a:rPr lang="en-US" sz="3000" b="1" dirty="0">
                  <a:solidFill>
                    <a:srgbClr val="0066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 </a:t>
              </a:r>
              <a:r>
                <a:rPr lang="en-US" sz="3000" b="1" dirty="0" err="1">
                  <a:solidFill>
                    <a:srgbClr val="0066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Ếch</a:t>
              </a:r>
              <a:endParaRPr lang="en-US" sz="3000" b="1" dirty="0">
                <a:solidFill>
                  <a:srgbClr val="0066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308859" y="8234480"/>
            <a:ext cx="7805886" cy="907256"/>
            <a:chOff x="0" y="0"/>
            <a:chExt cx="10407848" cy="12096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0407848" cy="1209675"/>
            </a:xfrm>
            <a:custGeom>
              <a:avLst/>
              <a:gdLst/>
              <a:ahLst/>
              <a:cxnLst/>
              <a:rect l="l" t="t" r="r" b="b"/>
              <a:pathLst>
                <a:path w="10407848" h="1209675">
                  <a:moveTo>
                    <a:pt x="0" y="0"/>
                  </a:moveTo>
                  <a:lnTo>
                    <a:pt x="10407848" y="0"/>
                  </a:lnTo>
                  <a:lnTo>
                    <a:pt x="10407848" y="1209675"/>
                  </a:lnTo>
                  <a:lnTo>
                    <a:pt x="0" y="120967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57150"/>
              <a:ext cx="10407848" cy="126682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562"/>
                </a:lnSpc>
              </a:pPr>
              <a:r>
                <a:rPr lang="en-US" sz="3000" b="1" dirty="0" err="1">
                  <a:solidFill>
                    <a:srgbClr val="0066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Ếch</a:t>
              </a:r>
              <a:r>
                <a:rPr lang="en-US" sz="3000" b="1" dirty="0">
                  <a:solidFill>
                    <a:srgbClr val="0066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000" b="1" dirty="0" err="1">
                  <a:solidFill>
                    <a:srgbClr val="0066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mẹ</a:t>
              </a:r>
              <a:r>
                <a:rPr lang="en-US" sz="3000" b="1" dirty="0">
                  <a:solidFill>
                    <a:srgbClr val="0066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000" b="1" dirty="0" err="1">
                  <a:solidFill>
                    <a:srgbClr val="0066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đẻ</a:t>
              </a:r>
              <a:r>
                <a:rPr lang="en-US" sz="3000" b="1" dirty="0">
                  <a:solidFill>
                    <a:srgbClr val="0066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000" b="1" dirty="0" err="1">
                  <a:solidFill>
                    <a:srgbClr val="0066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trứng</a:t>
              </a:r>
              <a:r>
                <a:rPr lang="en-US" sz="3000" b="1" dirty="0">
                  <a:solidFill>
                    <a:srgbClr val="0066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000" b="1" dirty="0" err="1">
                  <a:solidFill>
                    <a:srgbClr val="0066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trong</a:t>
              </a:r>
              <a:r>
                <a:rPr lang="en-US" sz="3000" b="1" dirty="0">
                  <a:solidFill>
                    <a:srgbClr val="0066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000" b="1" dirty="0" err="1">
                  <a:solidFill>
                    <a:srgbClr val="0066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nước</a:t>
              </a:r>
              <a:r>
                <a:rPr lang="en-US" sz="3000" b="1" dirty="0">
                  <a:solidFill>
                    <a:srgbClr val="0066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, </a:t>
              </a:r>
              <a:r>
                <a:rPr lang="en-US" sz="3000" b="1" dirty="0" err="1">
                  <a:solidFill>
                    <a:srgbClr val="0066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thường</a:t>
              </a:r>
              <a:r>
                <a:rPr lang="en-US" sz="3000" b="1" dirty="0">
                  <a:solidFill>
                    <a:srgbClr val="0066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000" b="1" dirty="0" err="1">
                  <a:solidFill>
                    <a:srgbClr val="0066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là</a:t>
              </a:r>
              <a:r>
                <a:rPr lang="en-US" sz="3000" b="1" dirty="0">
                  <a:solidFill>
                    <a:srgbClr val="0066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ở </a:t>
              </a:r>
              <a:r>
                <a:rPr lang="en-US" sz="3000" b="1" dirty="0" err="1">
                  <a:solidFill>
                    <a:srgbClr val="0066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những</a:t>
              </a:r>
              <a:r>
                <a:rPr lang="en-US" sz="3000" b="1" dirty="0">
                  <a:solidFill>
                    <a:srgbClr val="0066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000" b="1" dirty="0" err="1">
                  <a:solidFill>
                    <a:srgbClr val="0066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nơi</a:t>
              </a:r>
              <a:r>
                <a:rPr lang="en-US" sz="3000" b="1" dirty="0">
                  <a:solidFill>
                    <a:srgbClr val="0066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000" b="1" dirty="0" err="1">
                  <a:solidFill>
                    <a:srgbClr val="0066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có</a:t>
              </a:r>
              <a:r>
                <a:rPr lang="en-US" sz="3000" b="1" dirty="0">
                  <a:solidFill>
                    <a:srgbClr val="0066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000" b="1" dirty="0" err="1">
                  <a:solidFill>
                    <a:srgbClr val="0066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nhiều</a:t>
              </a:r>
              <a:r>
                <a:rPr lang="en-US" sz="3000" b="1" dirty="0">
                  <a:solidFill>
                    <a:srgbClr val="0066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000" b="1" dirty="0" err="1">
                  <a:solidFill>
                    <a:srgbClr val="0066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cây</a:t>
              </a:r>
              <a:r>
                <a:rPr lang="en-US" sz="3000" b="1" dirty="0">
                  <a:solidFill>
                    <a:srgbClr val="0066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000" b="1" dirty="0" err="1">
                  <a:solidFill>
                    <a:srgbClr val="0066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cỏ</a:t>
              </a:r>
              <a:r>
                <a:rPr lang="en-US" sz="3000" b="1" dirty="0">
                  <a:solidFill>
                    <a:srgbClr val="0066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000" b="1" dirty="0" err="1">
                  <a:solidFill>
                    <a:srgbClr val="0066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và</a:t>
              </a:r>
              <a:r>
                <a:rPr lang="en-US" sz="3000" b="1" dirty="0">
                  <a:solidFill>
                    <a:srgbClr val="0066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000" b="1" dirty="0" err="1">
                  <a:solidFill>
                    <a:srgbClr val="0066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lá</a:t>
              </a:r>
              <a:r>
                <a:rPr lang="en-US" sz="3000" b="1" dirty="0">
                  <a:solidFill>
                    <a:srgbClr val="0066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000" b="1" dirty="0" err="1">
                  <a:solidFill>
                    <a:srgbClr val="0066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sen.</a:t>
              </a:r>
              <a:endParaRPr lang="en-US" sz="3000" b="1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816022" y="7508050"/>
            <a:ext cx="3544044" cy="442912"/>
            <a:chOff x="0" y="0"/>
            <a:chExt cx="4725392" cy="59055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725392" cy="590550"/>
            </a:xfrm>
            <a:custGeom>
              <a:avLst/>
              <a:gdLst/>
              <a:ahLst/>
              <a:cxnLst/>
              <a:rect l="l" t="t" r="r" b="b"/>
              <a:pathLst>
                <a:path w="4725392" h="590550">
                  <a:moveTo>
                    <a:pt x="0" y="0"/>
                  </a:moveTo>
                  <a:lnTo>
                    <a:pt x="4725392" y="0"/>
                  </a:lnTo>
                  <a:lnTo>
                    <a:pt x="4725392" y="590550"/>
                  </a:lnTo>
                  <a:lnTo>
                    <a:pt x="0" y="5905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4725392" cy="63817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437"/>
                </a:lnSpc>
              </a:pPr>
              <a:r>
                <a:rPr lang="en-US" sz="3000" b="1" dirty="0" err="1">
                  <a:solidFill>
                    <a:srgbClr val="0066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Nòng</a:t>
              </a:r>
              <a:r>
                <a:rPr lang="en-US" sz="3000" b="1" dirty="0">
                  <a:solidFill>
                    <a:srgbClr val="0066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 </a:t>
              </a:r>
              <a:r>
                <a:rPr lang="en-US" sz="3000" b="1" dirty="0" err="1">
                  <a:solidFill>
                    <a:srgbClr val="0066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nọc</a:t>
              </a:r>
              <a:endParaRPr lang="en-US" sz="3000" b="1" dirty="0">
                <a:solidFill>
                  <a:srgbClr val="0066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816022" y="8234480"/>
            <a:ext cx="7805886" cy="907256"/>
            <a:chOff x="0" y="0"/>
            <a:chExt cx="10407848" cy="120967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0407848" cy="1209675"/>
            </a:xfrm>
            <a:custGeom>
              <a:avLst/>
              <a:gdLst/>
              <a:ahLst/>
              <a:cxnLst/>
              <a:rect l="l" t="t" r="r" b="b"/>
              <a:pathLst>
                <a:path w="10407848" h="1209675">
                  <a:moveTo>
                    <a:pt x="0" y="0"/>
                  </a:moveTo>
                  <a:lnTo>
                    <a:pt x="10407848" y="0"/>
                  </a:lnTo>
                  <a:lnTo>
                    <a:pt x="10407848" y="1209675"/>
                  </a:lnTo>
                  <a:lnTo>
                    <a:pt x="0" y="120967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57150"/>
              <a:ext cx="10407848" cy="126682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562"/>
                </a:lnSpc>
              </a:pPr>
              <a:r>
                <a:rPr lang="en-US" sz="3000" b="1" dirty="0">
                  <a:solidFill>
                    <a:srgbClr val="0066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Sau </a:t>
              </a:r>
              <a:r>
                <a:rPr lang="en-US" sz="3000" b="1" dirty="0" err="1">
                  <a:solidFill>
                    <a:srgbClr val="0066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một</a:t>
              </a:r>
              <a:r>
                <a:rPr lang="en-US" sz="3000" b="1" dirty="0">
                  <a:solidFill>
                    <a:srgbClr val="0066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000" b="1" dirty="0" err="1">
                  <a:solidFill>
                    <a:srgbClr val="0066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thời</a:t>
              </a:r>
              <a:r>
                <a:rPr lang="en-US" sz="3000" b="1" dirty="0">
                  <a:solidFill>
                    <a:srgbClr val="0066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000" b="1" dirty="0" err="1">
                  <a:solidFill>
                    <a:srgbClr val="0066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gian</a:t>
              </a:r>
              <a:r>
                <a:rPr lang="en-US" sz="3000" b="1" dirty="0">
                  <a:solidFill>
                    <a:srgbClr val="0066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, </a:t>
              </a:r>
              <a:r>
                <a:rPr lang="en-US" sz="3000" b="1" dirty="0" err="1">
                  <a:solidFill>
                    <a:srgbClr val="0066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trứng</a:t>
              </a:r>
              <a:r>
                <a:rPr lang="en-US" sz="3000" b="1" dirty="0">
                  <a:solidFill>
                    <a:srgbClr val="0066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000" b="1" dirty="0" err="1">
                  <a:solidFill>
                    <a:srgbClr val="0066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nở</a:t>
              </a:r>
              <a:r>
                <a:rPr lang="en-US" sz="3000" b="1" dirty="0">
                  <a:solidFill>
                    <a:srgbClr val="0066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000" b="1" dirty="0" err="1">
                  <a:solidFill>
                    <a:srgbClr val="0066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thành</a:t>
              </a:r>
              <a:r>
                <a:rPr lang="en-US" sz="3000" b="1" dirty="0">
                  <a:solidFill>
                    <a:srgbClr val="0066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000" b="1" dirty="0" err="1">
                  <a:solidFill>
                    <a:srgbClr val="0066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nòng</a:t>
              </a:r>
              <a:r>
                <a:rPr lang="en-US" sz="3000" b="1" dirty="0">
                  <a:solidFill>
                    <a:srgbClr val="0066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000" b="1" dirty="0" err="1">
                  <a:solidFill>
                    <a:srgbClr val="0066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nọc</a:t>
              </a:r>
              <a:r>
                <a:rPr lang="en-US" sz="3000" b="1" dirty="0">
                  <a:solidFill>
                    <a:srgbClr val="0066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, </a:t>
              </a:r>
              <a:r>
                <a:rPr lang="en-US" sz="3000" b="1" dirty="0" err="1">
                  <a:solidFill>
                    <a:srgbClr val="0066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chúng</a:t>
              </a:r>
              <a:r>
                <a:rPr lang="en-US" sz="3000" b="1" dirty="0">
                  <a:solidFill>
                    <a:srgbClr val="0066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000" b="1" dirty="0" err="1">
                  <a:solidFill>
                    <a:srgbClr val="0066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sống</a:t>
              </a:r>
              <a:r>
                <a:rPr lang="en-US" sz="3000" b="1" dirty="0">
                  <a:solidFill>
                    <a:srgbClr val="0066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000" b="1" dirty="0" err="1">
                  <a:solidFill>
                    <a:srgbClr val="0066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dưới</a:t>
              </a:r>
              <a:r>
                <a:rPr lang="en-US" sz="3000" b="1" dirty="0">
                  <a:solidFill>
                    <a:srgbClr val="0066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000" b="1" dirty="0" err="1">
                  <a:solidFill>
                    <a:srgbClr val="0066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nước</a:t>
              </a:r>
              <a:r>
                <a:rPr lang="en-US" sz="3000" b="1" dirty="0">
                  <a:solidFill>
                    <a:srgbClr val="0066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000" b="1" dirty="0" err="1">
                  <a:solidFill>
                    <a:srgbClr val="0066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và</a:t>
              </a:r>
              <a:r>
                <a:rPr lang="en-US" sz="3000" b="1" dirty="0">
                  <a:solidFill>
                    <a:srgbClr val="0066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000" b="1" dirty="0" err="1">
                  <a:solidFill>
                    <a:srgbClr val="0066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thở</a:t>
              </a:r>
              <a:r>
                <a:rPr lang="en-US" sz="3000" b="1" dirty="0">
                  <a:solidFill>
                    <a:srgbClr val="0066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000" b="1" dirty="0" err="1">
                  <a:solidFill>
                    <a:srgbClr val="0066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bằng</a:t>
              </a:r>
              <a:r>
                <a:rPr lang="en-US" sz="3000" b="1" dirty="0">
                  <a:solidFill>
                    <a:srgbClr val="0066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000" b="1" dirty="0" err="1">
                  <a:solidFill>
                    <a:srgbClr val="0066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mang</a:t>
              </a:r>
              <a:r>
                <a:rPr lang="en-US" sz="3000" b="1" dirty="0">
                  <a:solidFill>
                    <a:srgbClr val="0066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.</a:t>
              </a:r>
            </a:p>
          </p:txBody>
        </p:sp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59E62E6C-90C0-17A8-5C64-A9E183C0A2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15989"/>
            <a:ext cx="5221850" cy="5221850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A7FD1C21-CA2F-1A6F-8BA0-DD4C6B8914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169" y="1727906"/>
            <a:ext cx="5221850" cy="5221850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9F4BE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DE6"/>
            </a:solidFill>
          </p:spPr>
        </p:sp>
      </p:grpSp>
      <p:sp>
        <p:nvSpPr>
          <p:cNvPr id="6" name="Freeform 6" descr="preencoded.png">
            <a:hlinkClick r:id="rId2" tooltip="https://gamma.app/?utm_source=made-with-gamma"/>
          </p:cNvPr>
          <p:cNvSpPr/>
          <p:nvPr/>
        </p:nvSpPr>
        <p:spPr>
          <a:xfrm>
            <a:off x="16049019" y="9686925"/>
            <a:ext cx="2153256" cy="514350"/>
          </a:xfrm>
          <a:custGeom>
            <a:avLst/>
            <a:gdLst/>
            <a:ahLst/>
            <a:cxnLst/>
            <a:rect l="l" t="t" r="r" b="b"/>
            <a:pathLst>
              <a:path w="2153256" h="514350">
                <a:moveTo>
                  <a:pt x="0" y="0"/>
                </a:moveTo>
                <a:lnTo>
                  <a:pt x="2153256" y="0"/>
                </a:lnTo>
                <a:lnTo>
                  <a:pt x="2153256" y="514350"/>
                </a:lnTo>
                <a:lnTo>
                  <a:pt x="0" y="5143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8771556" y="1567086"/>
            <a:ext cx="8754443" cy="957412"/>
            <a:chOff x="-1" y="-95251"/>
            <a:chExt cx="11672589" cy="12765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450984" cy="1181298"/>
            </a:xfrm>
            <a:custGeom>
              <a:avLst/>
              <a:gdLst/>
              <a:ahLst/>
              <a:cxnLst/>
              <a:rect l="l" t="t" r="r" b="b"/>
              <a:pathLst>
                <a:path w="9450984" h="1181298">
                  <a:moveTo>
                    <a:pt x="0" y="0"/>
                  </a:moveTo>
                  <a:lnTo>
                    <a:pt x="9450984" y="0"/>
                  </a:lnTo>
                  <a:lnTo>
                    <a:pt x="9450984" y="1181298"/>
                  </a:lnTo>
                  <a:lnTo>
                    <a:pt x="0" y="118129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-1" y="-95251"/>
              <a:ext cx="11672589" cy="127654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6937"/>
                </a:lnSpc>
              </a:pPr>
              <a:r>
                <a:rPr lang="en-US" sz="6000" b="1" dirty="0">
                  <a:solidFill>
                    <a:srgbClr val="0066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NÒNG NỌC LỚN LÊN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729835" y="3494552"/>
            <a:ext cx="647403" cy="647402"/>
            <a:chOff x="0" y="0"/>
            <a:chExt cx="863203" cy="863203"/>
          </a:xfrm>
        </p:grpSpPr>
        <p:sp>
          <p:nvSpPr>
            <p:cNvPr id="11" name="Freeform 11"/>
            <p:cNvSpPr/>
            <p:nvPr/>
          </p:nvSpPr>
          <p:spPr>
            <a:xfrm>
              <a:off x="6350" y="6350"/>
              <a:ext cx="850519" cy="850519"/>
            </a:xfrm>
            <a:custGeom>
              <a:avLst/>
              <a:gdLst/>
              <a:ahLst/>
              <a:cxnLst/>
              <a:rect l="l" t="t" r="r" b="b"/>
              <a:pathLst>
                <a:path w="850519" h="850519">
                  <a:moveTo>
                    <a:pt x="0" y="158750"/>
                  </a:moveTo>
                  <a:cubicBezTo>
                    <a:pt x="0" y="71120"/>
                    <a:pt x="71120" y="0"/>
                    <a:pt x="158750" y="0"/>
                  </a:cubicBezTo>
                  <a:lnTo>
                    <a:pt x="691769" y="0"/>
                  </a:lnTo>
                  <a:cubicBezTo>
                    <a:pt x="779399" y="0"/>
                    <a:pt x="850519" y="71120"/>
                    <a:pt x="850519" y="158750"/>
                  </a:cubicBezTo>
                  <a:lnTo>
                    <a:pt x="850519" y="691769"/>
                  </a:lnTo>
                  <a:cubicBezTo>
                    <a:pt x="850519" y="779399"/>
                    <a:pt x="779399" y="850519"/>
                    <a:pt x="691769" y="850519"/>
                  </a:cubicBezTo>
                  <a:lnTo>
                    <a:pt x="158750" y="850519"/>
                  </a:lnTo>
                  <a:cubicBezTo>
                    <a:pt x="71120" y="850519"/>
                    <a:pt x="0" y="779399"/>
                    <a:pt x="0" y="691769"/>
                  </a:cubicBezTo>
                  <a:close/>
                </a:path>
              </a:pathLst>
            </a:custGeom>
            <a:solidFill>
              <a:srgbClr val="DDEEE6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863219" cy="863219"/>
            </a:xfrm>
            <a:custGeom>
              <a:avLst/>
              <a:gdLst/>
              <a:ahLst/>
              <a:cxnLst/>
              <a:rect l="l" t="t" r="r" b="b"/>
              <a:pathLst>
                <a:path w="863219" h="863219">
                  <a:moveTo>
                    <a:pt x="0" y="165100"/>
                  </a:moveTo>
                  <a:cubicBezTo>
                    <a:pt x="0" y="73914"/>
                    <a:pt x="73914" y="0"/>
                    <a:pt x="165100" y="0"/>
                  </a:cubicBezTo>
                  <a:lnTo>
                    <a:pt x="698119" y="0"/>
                  </a:lnTo>
                  <a:lnTo>
                    <a:pt x="698119" y="6350"/>
                  </a:lnTo>
                  <a:lnTo>
                    <a:pt x="698119" y="0"/>
                  </a:lnTo>
                  <a:lnTo>
                    <a:pt x="698119" y="6350"/>
                  </a:lnTo>
                  <a:lnTo>
                    <a:pt x="698119" y="0"/>
                  </a:lnTo>
                  <a:cubicBezTo>
                    <a:pt x="789305" y="0"/>
                    <a:pt x="863219" y="73914"/>
                    <a:pt x="863219" y="165100"/>
                  </a:cubicBezTo>
                  <a:lnTo>
                    <a:pt x="856869" y="165100"/>
                  </a:lnTo>
                  <a:lnTo>
                    <a:pt x="863219" y="165100"/>
                  </a:lnTo>
                  <a:lnTo>
                    <a:pt x="863219" y="698119"/>
                  </a:lnTo>
                  <a:lnTo>
                    <a:pt x="856869" y="698119"/>
                  </a:lnTo>
                  <a:lnTo>
                    <a:pt x="863219" y="698119"/>
                  </a:lnTo>
                  <a:cubicBezTo>
                    <a:pt x="863219" y="789305"/>
                    <a:pt x="789305" y="863219"/>
                    <a:pt x="698119" y="863219"/>
                  </a:cubicBezTo>
                  <a:lnTo>
                    <a:pt x="698119" y="856869"/>
                  </a:lnTo>
                  <a:lnTo>
                    <a:pt x="698119" y="863219"/>
                  </a:lnTo>
                  <a:lnTo>
                    <a:pt x="165100" y="863219"/>
                  </a:lnTo>
                  <a:lnTo>
                    <a:pt x="165100" y="856869"/>
                  </a:lnTo>
                  <a:lnTo>
                    <a:pt x="165100" y="863219"/>
                  </a:lnTo>
                  <a:cubicBezTo>
                    <a:pt x="73914" y="863219"/>
                    <a:pt x="0" y="789305"/>
                    <a:pt x="0" y="698119"/>
                  </a:cubicBezTo>
                  <a:lnTo>
                    <a:pt x="0" y="165100"/>
                  </a:lnTo>
                  <a:lnTo>
                    <a:pt x="6350" y="165100"/>
                  </a:lnTo>
                  <a:lnTo>
                    <a:pt x="0" y="165100"/>
                  </a:lnTo>
                  <a:moveTo>
                    <a:pt x="12700" y="165100"/>
                  </a:moveTo>
                  <a:lnTo>
                    <a:pt x="12700" y="698119"/>
                  </a:lnTo>
                  <a:lnTo>
                    <a:pt x="6350" y="698119"/>
                  </a:lnTo>
                  <a:lnTo>
                    <a:pt x="12700" y="698119"/>
                  </a:lnTo>
                  <a:cubicBezTo>
                    <a:pt x="12700" y="782320"/>
                    <a:pt x="80899" y="850519"/>
                    <a:pt x="165100" y="850519"/>
                  </a:cubicBezTo>
                  <a:lnTo>
                    <a:pt x="698119" y="850519"/>
                  </a:lnTo>
                  <a:cubicBezTo>
                    <a:pt x="782320" y="850519"/>
                    <a:pt x="850519" y="782320"/>
                    <a:pt x="850519" y="698119"/>
                  </a:cubicBezTo>
                  <a:lnTo>
                    <a:pt x="850519" y="165100"/>
                  </a:lnTo>
                  <a:cubicBezTo>
                    <a:pt x="850519" y="80899"/>
                    <a:pt x="782320" y="12700"/>
                    <a:pt x="698119" y="12700"/>
                  </a:cubicBezTo>
                  <a:lnTo>
                    <a:pt x="165100" y="12700"/>
                  </a:lnTo>
                  <a:lnTo>
                    <a:pt x="165100" y="6350"/>
                  </a:lnTo>
                  <a:lnTo>
                    <a:pt x="165100" y="12700"/>
                  </a:lnTo>
                  <a:cubicBezTo>
                    <a:pt x="80899" y="12700"/>
                    <a:pt x="12700" y="80899"/>
                    <a:pt x="12700" y="165100"/>
                  </a:cubicBezTo>
                  <a:close/>
                </a:path>
              </a:pathLst>
            </a:custGeom>
            <a:solidFill>
              <a:srgbClr val="C3D4CC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7970490" y="3605579"/>
            <a:ext cx="165944" cy="425351"/>
            <a:chOff x="0" y="0"/>
            <a:chExt cx="221258" cy="56713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21258" cy="567135"/>
            </a:xfrm>
            <a:custGeom>
              <a:avLst/>
              <a:gdLst/>
              <a:ahLst/>
              <a:cxnLst/>
              <a:rect l="l" t="t" r="r" b="b"/>
              <a:pathLst>
                <a:path w="221258" h="567135">
                  <a:moveTo>
                    <a:pt x="0" y="0"/>
                  </a:moveTo>
                  <a:lnTo>
                    <a:pt x="221258" y="0"/>
                  </a:lnTo>
                  <a:lnTo>
                    <a:pt x="221258" y="567135"/>
                  </a:lnTo>
                  <a:lnTo>
                    <a:pt x="0" y="56713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57150"/>
              <a:ext cx="221258" cy="50998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3312"/>
                </a:lnSpc>
              </a:pPr>
              <a:r>
                <a:rPr lang="en-US" sz="4000" b="1" dirty="0">
                  <a:solidFill>
                    <a:srgbClr val="0066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1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655992" y="3499315"/>
            <a:ext cx="3544044" cy="442912"/>
            <a:chOff x="0" y="0"/>
            <a:chExt cx="4725392" cy="59055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725392" cy="590550"/>
            </a:xfrm>
            <a:custGeom>
              <a:avLst/>
              <a:gdLst/>
              <a:ahLst/>
              <a:cxnLst/>
              <a:rect l="l" t="t" r="r" b="b"/>
              <a:pathLst>
                <a:path w="4725392" h="590550">
                  <a:moveTo>
                    <a:pt x="0" y="0"/>
                  </a:moveTo>
                  <a:lnTo>
                    <a:pt x="4725392" y="0"/>
                  </a:lnTo>
                  <a:lnTo>
                    <a:pt x="4725392" y="590550"/>
                  </a:lnTo>
                  <a:lnTo>
                    <a:pt x="0" y="5905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47625"/>
              <a:ext cx="4725392" cy="54292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3437"/>
                </a:lnSpc>
              </a:pPr>
              <a:r>
                <a:rPr lang="en-US" sz="4000" b="1">
                  <a:solidFill>
                    <a:srgbClr val="0066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Chân trước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8655992" y="4112339"/>
            <a:ext cx="3659684" cy="1360885"/>
            <a:chOff x="0" y="0"/>
            <a:chExt cx="4879578" cy="181451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879579" cy="1814513"/>
            </a:xfrm>
            <a:custGeom>
              <a:avLst/>
              <a:gdLst/>
              <a:ahLst/>
              <a:cxnLst/>
              <a:rect l="l" t="t" r="r" b="b"/>
              <a:pathLst>
                <a:path w="4879579" h="1814513">
                  <a:moveTo>
                    <a:pt x="0" y="0"/>
                  </a:moveTo>
                  <a:lnTo>
                    <a:pt x="4879579" y="0"/>
                  </a:lnTo>
                  <a:lnTo>
                    <a:pt x="4879579" y="1814513"/>
                  </a:lnTo>
                  <a:lnTo>
                    <a:pt x="0" y="181451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38100"/>
              <a:ext cx="4879578" cy="177641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3562"/>
                </a:lnSpc>
              </a:pPr>
              <a:r>
                <a:rPr lang="en-US" sz="4000" b="1" dirty="0" err="1">
                  <a:solidFill>
                    <a:srgbClr val="0066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Nòng</a:t>
              </a:r>
              <a:r>
                <a:rPr lang="en-US" sz="4000" b="1" dirty="0">
                  <a:solidFill>
                    <a:srgbClr val="0066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 </a:t>
              </a:r>
              <a:r>
                <a:rPr lang="en-US" sz="4000" b="1" dirty="0" err="1">
                  <a:solidFill>
                    <a:srgbClr val="0066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nọc</a:t>
              </a:r>
              <a:r>
                <a:rPr lang="en-US" sz="4000" b="1" dirty="0">
                  <a:solidFill>
                    <a:srgbClr val="0066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 </a:t>
              </a:r>
              <a:r>
                <a:rPr lang="en-US" sz="4000" b="1" dirty="0" err="1">
                  <a:solidFill>
                    <a:srgbClr val="0066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bắt</a:t>
              </a:r>
              <a:r>
                <a:rPr lang="en-US" sz="4000" b="1" dirty="0">
                  <a:solidFill>
                    <a:srgbClr val="0066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 </a:t>
              </a:r>
              <a:r>
                <a:rPr lang="en-US" sz="4000" b="1" dirty="0" err="1">
                  <a:solidFill>
                    <a:srgbClr val="0066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đầu</a:t>
              </a:r>
              <a:r>
                <a:rPr lang="en-US" sz="4000" b="1" dirty="0">
                  <a:solidFill>
                    <a:srgbClr val="0066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 </a:t>
              </a:r>
              <a:r>
                <a:rPr lang="en-US" sz="4000" b="1" dirty="0" err="1">
                  <a:solidFill>
                    <a:srgbClr val="0066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mọc</a:t>
              </a:r>
              <a:r>
                <a:rPr lang="en-US" sz="4000" b="1" dirty="0">
                  <a:solidFill>
                    <a:srgbClr val="0066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 </a:t>
              </a:r>
              <a:r>
                <a:rPr lang="en-US" sz="4000" b="1" dirty="0" err="1">
                  <a:solidFill>
                    <a:srgbClr val="0066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chân</a:t>
              </a:r>
              <a:r>
                <a:rPr lang="en-US" sz="4000" b="1" dirty="0">
                  <a:solidFill>
                    <a:srgbClr val="0066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 </a:t>
              </a:r>
              <a:r>
                <a:rPr lang="en-US" sz="4000" b="1" dirty="0" err="1">
                  <a:solidFill>
                    <a:srgbClr val="0066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trước</a:t>
              </a:r>
              <a:r>
                <a:rPr lang="en-US" sz="4000" b="1" dirty="0">
                  <a:solidFill>
                    <a:srgbClr val="0066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, </a:t>
              </a:r>
              <a:r>
                <a:rPr lang="en-US" sz="4000" b="1" dirty="0" err="1">
                  <a:solidFill>
                    <a:srgbClr val="0066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chúng</a:t>
              </a:r>
              <a:r>
                <a:rPr lang="en-US" sz="4000" b="1" dirty="0">
                  <a:solidFill>
                    <a:srgbClr val="0066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 </a:t>
              </a:r>
              <a:r>
                <a:rPr lang="en-US" sz="4000" b="1" dirty="0" err="1">
                  <a:solidFill>
                    <a:srgbClr val="0066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vẫn</a:t>
              </a:r>
              <a:r>
                <a:rPr lang="en-US" sz="4000" b="1" dirty="0">
                  <a:solidFill>
                    <a:srgbClr val="0066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 </a:t>
              </a:r>
              <a:r>
                <a:rPr lang="en-US" sz="4000" b="1" dirty="0" err="1">
                  <a:solidFill>
                    <a:srgbClr val="0066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sống</a:t>
              </a:r>
              <a:r>
                <a:rPr lang="en-US" sz="4000" b="1" dirty="0">
                  <a:solidFill>
                    <a:srgbClr val="0066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 </a:t>
              </a:r>
              <a:r>
                <a:rPr lang="en-US" sz="4000" b="1" dirty="0" err="1">
                  <a:solidFill>
                    <a:srgbClr val="0066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dưới</a:t>
              </a:r>
              <a:r>
                <a:rPr lang="en-US" sz="4000" b="1" dirty="0">
                  <a:solidFill>
                    <a:srgbClr val="0066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 </a:t>
              </a:r>
              <a:r>
                <a:rPr lang="en-US" sz="4000" b="1" dirty="0" err="1">
                  <a:solidFill>
                    <a:srgbClr val="0066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nước</a:t>
              </a:r>
              <a:r>
                <a:rPr lang="en-US" sz="4000" b="1" dirty="0">
                  <a:solidFill>
                    <a:srgbClr val="0066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.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2594431" y="3494552"/>
            <a:ext cx="647402" cy="647402"/>
            <a:chOff x="0" y="0"/>
            <a:chExt cx="863203" cy="863203"/>
          </a:xfrm>
        </p:grpSpPr>
        <p:sp>
          <p:nvSpPr>
            <p:cNvPr id="23" name="Freeform 23"/>
            <p:cNvSpPr/>
            <p:nvPr/>
          </p:nvSpPr>
          <p:spPr>
            <a:xfrm>
              <a:off x="6350" y="6350"/>
              <a:ext cx="850519" cy="850519"/>
            </a:xfrm>
            <a:custGeom>
              <a:avLst/>
              <a:gdLst/>
              <a:ahLst/>
              <a:cxnLst/>
              <a:rect l="l" t="t" r="r" b="b"/>
              <a:pathLst>
                <a:path w="850519" h="850519">
                  <a:moveTo>
                    <a:pt x="0" y="158750"/>
                  </a:moveTo>
                  <a:cubicBezTo>
                    <a:pt x="0" y="71120"/>
                    <a:pt x="71120" y="0"/>
                    <a:pt x="158750" y="0"/>
                  </a:cubicBezTo>
                  <a:lnTo>
                    <a:pt x="691769" y="0"/>
                  </a:lnTo>
                  <a:cubicBezTo>
                    <a:pt x="779399" y="0"/>
                    <a:pt x="850519" y="71120"/>
                    <a:pt x="850519" y="158750"/>
                  </a:cubicBezTo>
                  <a:lnTo>
                    <a:pt x="850519" y="691769"/>
                  </a:lnTo>
                  <a:cubicBezTo>
                    <a:pt x="850519" y="779399"/>
                    <a:pt x="779399" y="850519"/>
                    <a:pt x="691769" y="850519"/>
                  </a:cubicBezTo>
                  <a:lnTo>
                    <a:pt x="158750" y="850519"/>
                  </a:lnTo>
                  <a:cubicBezTo>
                    <a:pt x="71120" y="850519"/>
                    <a:pt x="0" y="779399"/>
                    <a:pt x="0" y="691769"/>
                  </a:cubicBezTo>
                  <a:close/>
                </a:path>
              </a:pathLst>
            </a:custGeom>
            <a:solidFill>
              <a:srgbClr val="DDEEE6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0" y="0"/>
              <a:ext cx="863219" cy="863219"/>
            </a:xfrm>
            <a:custGeom>
              <a:avLst/>
              <a:gdLst/>
              <a:ahLst/>
              <a:cxnLst/>
              <a:rect l="l" t="t" r="r" b="b"/>
              <a:pathLst>
                <a:path w="863219" h="863219">
                  <a:moveTo>
                    <a:pt x="0" y="165100"/>
                  </a:moveTo>
                  <a:cubicBezTo>
                    <a:pt x="0" y="73914"/>
                    <a:pt x="73914" y="0"/>
                    <a:pt x="165100" y="0"/>
                  </a:cubicBezTo>
                  <a:lnTo>
                    <a:pt x="698119" y="0"/>
                  </a:lnTo>
                  <a:lnTo>
                    <a:pt x="698119" y="6350"/>
                  </a:lnTo>
                  <a:lnTo>
                    <a:pt x="698119" y="0"/>
                  </a:lnTo>
                  <a:lnTo>
                    <a:pt x="698119" y="6350"/>
                  </a:lnTo>
                  <a:lnTo>
                    <a:pt x="698119" y="0"/>
                  </a:lnTo>
                  <a:cubicBezTo>
                    <a:pt x="789305" y="0"/>
                    <a:pt x="863219" y="73914"/>
                    <a:pt x="863219" y="165100"/>
                  </a:cubicBezTo>
                  <a:lnTo>
                    <a:pt x="856869" y="165100"/>
                  </a:lnTo>
                  <a:lnTo>
                    <a:pt x="863219" y="165100"/>
                  </a:lnTo>
                  <a:lnTo>
                    <a:pt x="863219" y="698119"/>
                  </a:lnTo>
                  <a:lnTo>
                    <a:pt x="856869" y="698119"/>
                  </a:lnTo>
                  <a:lnTo>
                    <a:pt x="863219" y="698119"/>
                  </a:lnTo>
                  <a:cubicBezTo>
                    <a:pt x="863219" y="789305"/>
                    <a:pt x="789305" y="863219"/>
                    <a:pt x="698119" y="863219"/>
                  </a:cubicBezTo>
                  <a:lnTo>
                    <a:pt x="698119" y="856869"/>
                  </a:lnTo>
                  <a:lnTo>
                    <a:pt x="698119" y="863219"/>
                  </a:lnTo>
                  <a:lnTo>
                    <a:pt x="165100" y="863219"/>
                  </a:lnTo>
                  <a:lnTo>
                    <a:pt x="165100" y="856869"/>
                  </a:lnTo>
                  <a:lnTo>
                    <a:pt x="165100" y="863219"/>
                  </a:lnTo>
                  <a:cubicBezTo>
                    <a:pt x="73914" y="863219"/>
                    <a:pt x="0" y="789305"/>
                    <a:pt x="0" y="698119"/>
                  </a:cubicBezTo>
                  <a:lnTo>
                    <a:pt x="0" y="165100"/>
                  </a:lnTo>
                  <a:lnTo>
                    <a:pt x="6350" y="165100"/>
                  </a:lnTo>
                  <a:lnTo>
                    <a:pt x="0" y="165100"/>
                  </a:lnTo>
                  <a:moveTo>
                    <a:pt x="12700" y="165100"/>
                  </a:moveTo>
                  <a:lnTo>
                    <a:pt x="12700" y="698119"/>
                  </a:lnTo>
                  <a:lnTo>
                    <a:pt x="6350" y="698119"/>
                  </a:lnTo>
                  <a:lnTo>
                    <a:pt x="12700" y="698119"/>
                  </a:lnTo>
                  <a:cubicBezTo>
                    <a:pt x="12700" y="782320"/>
                    <a:pt x="80899" y="850519"/>
                    <a:pt x="165100" y="850519"/>
                  </a:cubicBezTo>
                  <a:lnTo>
                    <a:pt x="698119" y="850519"/>
                  </a:lnTo>
                  <a:cubicBezTo>
                    <a:pt x="782320" y="850519"/>
                    <a:pt x="850519" y="782320"/>
                    <a:pt x="850519" y="698119"/>
                  </a:cubicBezTo>
                  <a:lnTo>
                    <a:pt x="850519" y="165100"/>
                  </a:lnTo>
                  <a:cubicBezTo>
                    <a:pt x="850519" y="80899"/>
                    <a:pt x="782320" y="12700"/>
                    <a:pt x="698119" y="12700"/>
                  </a:cubicBezTo>
                  <a:lnTo>
                    <a:pt x="165100" y="12700"/>
                  </a:lnTo>
                  <a:lnTo>
                    <a:pt x="165100" y="6350"/>
                  </a:lnTo>
                  <a:lnTo>
                    <a:pt x="165100" y="12700"/>
                  </a:lnTo>
                  <a:cubicBezTo>
                    <a:pt x="80899" y="12700"/>
                    <a:pt x="12700" y="80899"/>
                    <a:pt x="12700" y="165100"/>
                  </a:cubicBezTo>
                  <a:close/>
                </a:path>
              </a:pathLst>
            </a:custGeom>
            <a:solidFill>
              <a:srgbClr val="C3D4CC"/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12785377" y="3605579"/>
            <a:ext cx="265360" cy="425351"/>
            <a:chOff x="0" y="0"/>
            <a:chExt cx="353813" cy="567135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53813" cy="567135"/>
            </a:xfrm>
            <a:custGeom>
              <a:avLst/>
              <a:gdLst/>
              <a:ahLst/>
              <a:cxnLst/>
              <a:rect l="l" t="t" r="r" b="b"/>
              <a:pathLst>
                <a:path w="353813" h="567135">
                  <a:moveTo>
                    <a:pt x="0" y="0"/>
                  </a:moveTo>
                  <a:lnTo>
                    <a:pt x="353813" y="0"/>
                  </a:lnTo>
                  <a:lnTo>
                    <a:pt x="353813" y="567135"/>
                  </a:lnTo>
                  <a:lnTo>
                    <a:pt x="0" y="56713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57150"/>
              <a:ext cx="353813" cy="50998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3312"/>
                </a:lnSpc>
              </a:pPr>
              <a:r>
                <a:rPr lang="en-US" sz="4000" b="1" dirty="0">
                  <a:solidFill>
                    <a:srgbClr val="0066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2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3520589" y="3499315"/>
            <a:ext cx="3544044" cy="442912"/>
            <a:chOff x="0" y="0"/>
            <a:chExt cx="4725392" cy="59055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4725392" cy="590550"/>
            </a:xfrm>
            <a:custGeom>
              <a:avLst/>
              <a:gdLst/>
              <a:ahLst/>
              <a:cxnLst/>
              <a:rect l="l" t="t" r="r" b="b"/>
              <a:pathLst>
                <a:path w="4725392" h="590550">
                  <a:moveTo>
                    <a:pt x="0" y="0"/>
                  </a:moveTo>
                  <a:lnTo>
                    <a:pt x="4725392" y="0"/>
                  </a:lnTo>
                  <a:lnTo>
                    <a:pt x="4725392" y="590550"/>
                  </a:lnTo>
                  <a:lnTo>
                    <a:pt x="0" y="5905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47625"/>
              <a:ext cx="4725392" cy="54292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3437"/>
                </a:lnSpc>
              </a:pPr>
              <a:r>
                <a:rPr lang="en-US" sz="4000" b="1">
                  <a:solidFill>
                    <a:srgbClr val="0066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Chân sau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3520589" y="4112339"/>
            <a:ext cx="3659684" cy="1360885"/>
            <a:chOff x="0" y="0"/>
            <a:chExt cx="4879578" cy="1814513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4879579" cy="1814513"/>
            </a:xfrm>
            <a:custGeom>
              <a:avLst/>
              <a:gdLst/>
              <a:ahLst/>
              <a:cxnLst/>
              <a:rect l="l" t="t" r="r" b="b"/>
              <a:pathLst>
                <a:path w="4879579" h="1814513">
                  <a:moveTo>
                    <a:pt x="0" y="0"/>
                  </a:moveTo>
                  <a:lnTo>
                    <a:pt x="4879579" y="0"/>
                  </a:lnTo>
                  <a:lnTo>
                    <a:pt x="4879579" y="1814513"/>
                  </a:lnTo>
                  <a:lnTo>
                    <a:pt x="0" y="181451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0" y="38100"/>
              <a:ext cx="4879578" cy="177641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3562"/>
                </a:lnSpc>
              </a:pPr>
              <a:r>
                <a:rPr lang="en-US" sz="4000" b="1" dirty="0" err="1">
                  <a:solidFill>
                    <a:srgbClr val="0066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Tiếp</a:t>
              </a:r>
              <a:r>
                <a:rPr lang="en-US" sz="4000" b="1" dirty="0">
                  <a:solidFill>
                    <a:srgbClr val="0066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 </a:t>
              </a:r>
              <a:r>
                <a:rPr lang="en-US" sz="4000" b="1" dirty="0" err="1">
                  <a:solidFill>
                    <a:srgbClr val="0066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theo</a:t>
              </a:r>
              <a:r>
                <a:rPr lang="en-US" sz="4000" b="1" dirty="0">
                  <a:solidFill>
                    <a:srgbClr val="0066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, </a:t>
              </a:r>
              <a:r>
                <a:rPr lang="en-US" sz="4000" b="1" dirty="0" err="1">
                  <a:solidFill>
                    <a:srgbClr val="0066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nòng</a:t>
              </a:r>
              <a:r>
                <a:rPr lang="en-US" sz="4000" b="1" dirty="0">
                  <a:solidFill>
                    <a:srgbClr val="0066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 </a:t>
              </a:r>
              <a:r>
                <a:rPr lang="en-US" sz="4000" b="1" dirty="0" err="1">
                  <a:solidFill>
                    <a:srgbClr val="0066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nọc</a:t>
              </a:r>
              <a:r>
                <a:rPr lang="en-US" sz="4000" b="1" dirty="0">
                  <a:solidFill>
                    <a:srgbClr val="0066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 </a:t>
              </a:r>
              <a:r>
                <a:rPr lang="en-US" sz="4000" b="1" dirty="0" err="1">
                  <a:solidFill>
                    <a:srgbClr val="0066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mọc</a:t>
              </a:r>
              <a:r>
                <a:rPr lang="en-US" sz="4000" b="1" dirty="0">
                  <a:solidFill>
                    <a:srgbClr val="0066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 </a:t>
              </a:r>
              <a:r>
                <a:rPr lang="en-US" sz="4000" b="1" dirty="0" err="1">
                  <a:solidFill>
                    <a:srgbClr val="0066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chân</a:t>
              </a:r>
              <a:r>
                <a:rPr lang="en-US" sz="4000" b="1" dirty="0">
                  <a:solidFill>
                    <a:srgbClr val="0066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 </a:t>
              </a:r>
              <a:r>
                <a:rPr lang="en-US" sz="4000" b="1" dirty="0" err="1">
                  <a:solidFill>
                    <a:srgbClr val="0066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sau</a:t>
              </a:r>
              <a:r>
                <a:rPr lang="en-US" sz="4000" b="1" dirty="0">
                  <a:solidFill>
                    <a:srgbClr val="0066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, </a:t>
              </a:r>
              <a:r>
                <a:rPr lang="en-US" sz="4000" b="1" dirty="0" err="1">
                  <a:solidFill>
                    <a:srgbClr val="0066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chúng</a:t>
              </a:r>
              <a:r>
                <a:rPr lang="en-US" sz="4000" b="1" dirty="0">
                  <a:solidFill>
                    <a:srgbClr val="0066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 </a:t>
              </a:r>
              <a:r>
                <a:rPr lang="en-US" sz="4000" b="1" dirty="0" err="1">
                  <a:solidFill>
                    <a:srgbClr val="0066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bắt</a:t>
              </a:r>
              <a:r>
                <a:rPr lang="en-US" sz="4000" b="1" dirty="0">
                  <a:solidFill>
                    <a:srgbClr val="0066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 </a:t>
              </a:r>
              <a:r>
                <a:rPr lang="en-US" sz="4000" b="1" dirty="0" err="1">
                  <a:solidFill>
                    <a:srgbClr val="0066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đầu</a:t>
              </a:r>
              <a:r>
                <a:rPr lang="en-US" sz="4000" b="1" dirty="0">
                  <a:solidFill>
                    <a:srgbClr val="0066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 </a:t>
              </a:r>
              <a:r>
                <a:rPr lang="en-US" sz="4000" b="1" dirty="0" err="1">
                  <a:solidFill>
                    <a:srgbClr val="0066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bơi</a:t>
              </a:r>
              <a:r>
                <a:rPr lang="en-US" sz="4000" b="1" dirty="0">
                  <a:solidFill>
                    <a:srgbClr val="0066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 </a:t>
              </a:r>
              <a:r>
                <a:rPr lang="en-US" sz="4000" b="1" dirty="0" err="1">
                  <a:solidFill>
                    <a:srgbClr val="0066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lội</a:t>
              </a:r>
              <a:r>
                <a:rPr lang="en-US" sz="4000" b="1" dirty="0">
                  <a:solidFill>
                    <a:srgbClr val="0066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 </a:t>
              </a:r>
              <a:r>
                <a:rPr lang="en-US" sz="4000" b="1" dirty="0" err="1">
                  <a:solidFill>
                    <a:srgbClr val="0066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linh</a:t>
              </a:r>
              <a:r>
                <a:rPr lang="en-US" sz="4000" b="1" dirty="0">
                  <a:solidFill>
                    <a:srgbClr val="0066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 </a:t>
              </a:r>
              <a:r>
                <a:rPr lang="en-US" sz="4000" b="1" dirty="0" err="1">
                  <a:solidFill>
                    <a:srgbClr val="0066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hoạt</a:t>
              </a:r>
              <a:r>
                <a:rPr lang="en-US" sz="4000" b="1" dirty="0">
                  <a:solidFill>
                    <a:srgbClr val="0066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 </a:t>
              </a:r>
              <a:r>
                <a:rPr lang="en-US" sz="4000" b="1" dirty="0" err="1">
                  <a:solidFill>
                    <a:srgbClr val="0066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hơn</a:t>
              </a:r>
              <a:r>
                <a:rPr lang="en-US" sz="4000" b="1" dirty="0">
                  <a:solidFill>
                    <a:srgbClr val="0066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.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7795922" y="6826347"/>
            <a:ext cx="647403" cy="647402"/>
            <a:chOff x="0" y="0"/>
            <a:chExt cx="863203" cy="863203"/>
          </a:xfrm>
        </p:grpSpPr>
        <p:sp>
          <p:nvSpPr>
            <p:cNvPr id="35" name="Freeform 35"/>
            <p:cNvSpPr/>
            <p:nvPr/>
          </p:nvSpPr>
          <p:spPr>
            <a:xfrm>
              <a:off x="6350" y="6350"/>
              <a:ext cx="850519" cy="850519"/>
            </a:xfrm>
            <a:custGeom>
              <a:avLst/>
              <a:gdLst/>
              <a:ahLst/>
              <a:cxnLst/>
              <a:rect l="l" t="t" r="r" b="b"/>
              <a:pathLst>
                <a:path w="850519" h="850519">
                  <a:moveTo>
                    <a:pt x="0" y="158750"/>
                  </a:moveTo>
                  <a:cubicBezTo>
                    <a:pt x="0" y="71120"/>
                    <a:pt x="71120" y="0"/>
                    <a:pt x="158750" y="0"/>
                  </a:cubicBezTo>
                  <a:lnTo>
                    <a:pt x="691769" y="0"/>
                  </a:lnTo>
                  <a:cubicBezTo>
                    <a:pt x="779399" y="0"/>
                    <a:pt x="850519" y="71120"/>
                    <a:pt x="850519" y="158750"/>
                  </a:cubicBezTo>
                  <a:lnTo>
                    <a:pt x="850519" y="691769"/>
                  </a:lnTo>
                  <a:cubicBezTo>
                    <a:pt x="850519" y="779399"/>
                    <a:pt x="779399" y="850519"/>
                    <a:pt x="691769" y="850519"/>
                  </a:cubicBezTo>
                  <a:lnTo>
                    <a:pt x="158750" y="850519"/>
                  </a:lnTo>
                  <a:cubicBezTo>
                    <a:pt x="71120" y="850519"/>
                    <a:pt x="0" y="779399"/>
                    <a:pt x="0" y="691769"/>
                  </a:cubicBezTo>
                  <a:close/>
                </a:path>
              </a:pathLst>
            </a:custGeom>
            <a:solidFill>
              <a:srgbClr val="DDEEE6"/>
            </a:solidFill>
          </p:spPr>
        </p:sp>
        <p:sp>
          <p:nvSpPr>
            <p:cNvPr id="36" name="Freeform 36"/>
            <p:cNvSpPr/>
            <p:nvPr/>
          </p:nvSpPr>
          <p:spPr>
            <a:xfrm>
              <a:off x="0" y="0"/>
              <a:ext cx="863219" cy="863219"/>
            </a:xfrm>
            <a:custGeom>
              <a:avLst/>
              <a:gdLst/>
              <a:ahLst/>
              <a:cxnLst/>
              <a:rect l="l" t="t" r="r" b="b"/>
              <a:pathLst>
                <a:path w="863219" h="863219">
                  <a:moveTo>
                    <a:pt x="0" y="165100"/>
                  </a:moveTo>
                  <a:cubicBezTo>
                    <a:pt x="0" y="73914"/>
                    <a:pt x="73914" y="0"/>
                    <a:pt x="165100" y="0"/>
                  </a:cubicBezTo>
                  <a:lnTo>
                    <a:pt x="698119" y="0"/>
                  </a:lnTo>
                  <a:lnTo>
                    <a:pt x="698119" y="6350"/>
                  </a:lnTo>
                  <a:lnTo>
                    <a:pt x="698119" y="0"/>
                  </a:lnTo>
                  <a:lnTo>
                    <a:pt x="698119" y="6350"/>
                  </a:lnTo>
                  <a:lnTo>
                    <a:pt x="698119" y="0"/>
                  </a:lnTo>
                  <a:cubicBezTo>
                    <a:pt x="789305" y="0"/>
                    <a:pt x="863219" y="73914"/>
                    <a:pt x="863219" y="165100"/>
                  </a:cubicBezTo>
                  <a:lnTo>
                    <a:pt x="856869" y="165100"/>
                  </a:lnTo>
                  <a:lnTo>
                    <a:pt x="863219" y="165100"/>
                  </a:lnTo>
                  <a:lnTo>
                    <a:pt x="863219" y="698119"/>
                  </a:lnTo>
                  <a:lnTo>
                    <a:pt x="856869" y="698119"/>
                  </a:lnTo>
                  <a:lnTo>
                    <a:pt x="863219" y="698119"/>
                  </a:lnTo>
                  <a:cubicBezTo>
                    <a:pt x="863219" y="789305"/>
                    <a:pt x="789305" y="863219"/>
                    <a:pt x="698119" y="863219"/>
                  </a:cubicBezTo>
                  <a:lnTo>
                    <a:pt x="698119" y="856869"/>
                  </a:lnTo>
                  <a:lnTo>
                    <a:pt x="698119" y="863219"/>
                  </a:lnTo>
                  <a:lnTo>
                    <a:pt x="165100" y="863219"/>
                  </a:lnTo>
                  <a:lnTo>
                    <a:pt x="165100" y="856869"/>
                  </a:lnTo>
                  <a:lnTo>
                    <a:pt x="165100" y="863219"/>
                  </a:lnTo>
                  <a:cubicBezTo>
                    <a:pt x="73914" y="863219"/>
                    <a:pt x="0" y="789305"/>
                    <a:pt x="0" y="698119"/>
                  </a:cubicBezTo>
                  <a:lnTo>
                    <a:pt x="0" y="165100"/>
                  </a:lnTo>
                  <a:lnTo>
                    <a:pt x="6350" y="165100"/>
                  </a:lnTo>
                  <a:lnTo>
                    <a:pt x="0" y="165100"/>
                  </a:lnTo>
                  <a:moveTo>
                    <a:pt x="12700" y="165100"/>
                  </a:moveTo>
                  <a:lnTo>
                    <a:pt x="12700" y="698119"/>
                  </a:lnTo>
                  <a:lnTo>
                    <a:pt x="6350" y="698119"/>
                  </a:lnTo>
                  <a:lnTo>
                    <a:pt x="12700" y="698119"/>
                  </a:lnTo>
                  <a:cubicBezTo>
                    <a:pt x="12700" y="782320"/>
                    <a:pt x="80899" y="850519"/>
                    <a:pt x="165100" y="850519"/>
                  </a:cubicBezTo>
                  <a:lnTo>
                    <a:pt x="698119" y="850519"/>
                  </a:lnTo>
                  <a:cubicBezTo>
                    <a:pt x="782320" y="850519"/>
                    <a:pt x="850519" y="782320"/>
                    <a:pt x="850519" y="698119"/>
                  </a:cubicBezTo>
                  <a:lnTo>
                    <a:pt x="850519" y="165100"/>
                  </a:lnTo>
                  <a:cubicBezTo>
                    <a:pt x="850519" y="80899"/>
                    <a:pt x="782320" y="12700"/>
                    <a:pt x="698119" y="12700"/>
                  </a:cubicBezTo>
                  <a:lnTo>
                    <a:pt x="165100" y="12700"/>
                  </a:lnTo>
                  <a:lnTo>
                    <a:pt x="165100" y="6350"/>
                  </a:lnTo>
                  <a:lnTo>
                    <a:pt x="165100" y="12700"/>
                  </a:lnTo>
                  <a:cubicBezTo>
                    <a:pt x="80899" y="12700"/>
                    <a:pt x="12700" y="80899"/>
                    <a:pt x="12700" y="165100"/>
                  </a:cubicBezTo>
                  <a:close/>
                </a:path>
              </a:pathLst>
            </a:custGeom>
            <a:solidFill>
              <a:srgbClr val="C3D4CC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7983296" y="7061346"/>
            <a:ext cx="272654" cy="425351"/>
            <a:chOff x="0" y="0"/>
            <a:chExt cx="363538" cy="567135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363538" cy="567135"/>
            </a:xfrm>
            <a:custGeom>
              <a:avLst/>
              <a:gdLst/>
              <a:ahLst/>
              <a:cxnLst/>
              <a:rect l="l" t="t" r="r" b="b"/>
              <a:pathLst>
                <a:path w="363538" h="567135">
                  <a:moveTo>
                    <a:pt x="0" y="0"/>
                  </a:moveTo>
                  <a:lnTo>
                    <a:pt x="363538" y="0"/>
                  </a:lnTo>
                  <a:lnTo>
                    <a:pt x="363538" y="567135"/>
                  </a:lnTo>
                  <a:lnTo>
                    <a:pt x="0" y="56713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57150"/>
              <a:ext cx="363538" cy="50998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3312"/>
                </a:lnSpc>
              </a:pPr>
              <a:r>
                <a:rPr lang="en-US" sz="4000" b="1" dirty="0">
                  <a:solidFill>
                    <a:srgbClr val="0066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3</a:t>
              </a: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8655991" y="7028391"/>
            <a:ext cx="3544044" cy="442912"/>
            <a:chOff x="0" y="0"/>
            <a:chExt cx="4725392" cy="59055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4725392" cy="590550"/>
            </a:xfrm>
            <a:custGeom>
              <a:avLst/>
              <a:gdLst/>
              <a:ahLst/>
              <a:cxnLst/>
              <a:rect l="l" t="t" r="r" b="b"/>
              <a:pathLst>
                <a:path w="4725392" h="590550">
                  <a:moveTo>
                    <a:pt x="0" y="0"/>
                  </a:moveTo>
                  <a:lnTo>
                    <a:pt x="4725392" y="0"/>
                  </a:lnTo>
                  <a:lnTo>
                    <a:pt x="4725392" y="590550"/>
                  </a:lnTo>
                  <a:lnTo>
                    <a:pt x="0" y="5905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2" name="TextBox 42"/>
            <p:cNvSpPr txBox="1"/>
            <p:nvPr/>
          </p:nvSpPr>
          <p:spPr>
            <a:xfrm>
              <a:off x="0" y="47625"/>
              <a:ext cx="4725392" cy="54292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3437"/>
                </a:lnSpc>
              </a:pPr>
              <a:r>
                <a:rPr lang="en-US" sz="4000" b="1">
                  <a:solidFill>
                    <a:srgbClr val="0066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Phổi</a:t>
              </a: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8478691" y="7666269"/>
            <a:ext cx="8524131" cy="453629"/>
            <a:chOff x="0" y="0"/>
            <a:chExt cx="11365508" cy="604838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11365509" cy="604838"/>
            </a:xfrm>
            <a:custGeom>
              <a:avLst/>
              <a:gdLst/>
              <a:ahLst/>
              <a:cxnLst/>
              <a:rect l="l" t="t" r="r" b="b"/>
              <a:pathLst>
                <a:path w="11365509" h="604838">
                  <a:moveTo>
                    <a:pt x="0" y="0"/>
                  </a:moveTo>
                  <a:lnTo>
                    <a:pt x="11365509" y="0"/>
                  </a:lnTo>
                  <a:lnTo>
                    <a:pt x="11365509" y="604838"/>
                  </a:lnTo>
                  <a:lnTo>
                    <a:pt x="0" y="60483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5" name="TextBox 45"/>
            <p:cNvSpPr txBox="1"/>
            <p:nvPr/>
          </p:nvSpPr>
          <p:spPr>
            <a:xfrm>
              <a:off x="0" y="38100"/>
              <a:ext cx="11365508" cy="56673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3562"/>
                </a:lnSpc>
              </a:pPr>
              <a:r>
                <a:rPr lang="en-US" sz="4000" b="1">
                  <a:solidFill>
                    <a:srgbClr val="0066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Nòng nọc phát triển phổi, chúng có thể</a:t>
              </a:r>
            </a:p>
            <a:p>
              <a:pPr algn="just">
                <a:lnSpc>
                  <a:spcPts val="3562"/>
                </a:lnSpc>
              </a:pPr>
              <a:r>
                <a:rPr lang="en-US" sz="4000" b="1">
                  <a:solidFill>
                    <a:srgbClr val="0066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 lên bờ và thở bằng phổi.</a:t>
              </a:r>
            </a:p>
          </p:txBody>
        </p:sp>
      </p:grpSp>
      <p:pic>
        <p:nvPicPr>
          <p:cNvPr id="48" name="Hình ảnh 47">
            <a:extLst>
              <a:ext uri="{FF2B5EF4-FFF2-40B4-BE49-F238E27FC236}">
                <a16:creationId xmlns:a16="http://schemas.microsoft.com/office/drawing/2014/main" id="{9D957707-3597-EFB1-F000-9845B45235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67" y="1093934"/>
            <a:ext cx="7397693" cy="7397693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690</Words>
  <Application>Microsoft Office PowerPoint</Application>
  <PresentationFormat>Tùy chỉnh</PresentationFormat>
  <Paragraphs>79</Paragraphs>
  <Slides>17</Slides>
  <Notes>1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17</vt:i4>
      </vt:variant>
    </vt:vector>
  </HeadingPairs>
  <TitlesOfParts>
    <vt:vector size="23" baseType="lpstr">
      <vt:lpstr>Times New Roman</vt:lpstr>
      <vt:lpstr>Arial</vt:lpstr>
      <vt:lpstr>Times New Roman Bold</vt:lpstr>
      <vt:lpstr>Calibri</vt:lpstr>
      <vt:lpstr>Anton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TRƯỜNG MẦM NON BÌNH DƯƠNG LỚP MẪU GIÁO 4TB1</dc:title>
  <dc:creator>QUỲNH ANH</dc:creator>
  <cp:lastModifiedBy>LE QUYNH ANH</cp:lastModifiedBy>
  <cp:revision>5</cp:revision>
  <dcterms:created xsi:type="dcterms:W3CDTF">2006-08-16T00:00:00Z</dcterms:created>
  <dcterms:modified xsi:type="dcterms:W3CDTF">2025-02-28T02:51:57Z</dcterms:modified>
  <dc:identifier>DAGf7-u5tfc</dc:identifier>
</cp:coreProperties>
</file>