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0"/>
  </p:notesMasterIdLst>
  <p:sldIdLst>
    <p:sldId id="320" r:id="rId2"/>
    <p:sldId id="321" r:id="rId3"/>
    <p:sldId id="317" r:id="rId4"/>
    <p:sldId id="322" r:id="rId5"/>
    <p:sldId id="260" r:id="rId6"/>
    <p:sldId id="265" r:id="rId7"/>
    <p:sldId id="264" r:id="rId8"/>
    <p:sldId id="257" r:id="rId9"/>
    <p:sldId id="258" r:id="rId10"/>
    <p:sldId id="323" r:id="rId11"/>
    <p:sldId id="318" r:id="rId12"/>
    <p:sldId id="297" r:id="rId13"/>
    <p:sldId id="301" r:id="rId14"/>
    <p:sldId id="303" r:id="rId15"/>
    <p:sldId id="304" r:id="rId16"/>
    <p:sldId id="311" r:id="rId17"/>
    <p:sldId id="319" r:id="rId18"/>
    <p:sldId id="305"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360"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04E6C-7BC2-4CE8-9371-70B30C275DAE}" type="datetimeFigureOut">
              <a:rPr lang="en-US" smtClean="0"/>
              <a:pPr/>
              <a:t>16/11/2020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4F294-546E-4113-8DDC-2DCD2BC039D1}" type="slidenum">
              <a:rPr lang="en-US" smtClean="0"/>
              <a:pPr/>
              <a:t>‹#›</a:t>
            </a:fld>
            <a:endParaRPr lang="en-US"/>
          </a:p>
        </p:txBody>
      </p:sp>
    </p:spTree>
    <p:extLst>
      <p:ext uri="{BB962C8B-B14F-4D97-AF65-F5344CB8AC3E}">
        <p14:creationId xmlns:p14="http://schemas.microsoft.com/office/powerpoint/2010/main" val="199160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582B-4556-443D-B8A9-C9DDD497C412}" type="slidenum">
              <a:rPr lang="en-US"/>
              <a:pPr/>
              <a:t>12</a:t>
            </a:fld>
            <a:endParaRPr lang="en-US"/>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582B-4556-443D-B8A9-C9DDD497C412}" type="slidenum">
              <a:rPr lang="en-US"/>
              <a:pPr/>
              <a:t>13</a:t>
            </a:fld>
            <a:endParaRPr lang="en-US"/>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582B-4556-443D-B8A9-C9DDD497C412}" type="slidenum">
              <a:rPr lang="en-US"/>
              <a:pPr/>
              <a:t>14</a:t>
            </a:fld>
            <a:endParaRPr lang="en-US"/>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582B-4556-443D-B8A9-C9DDD497C412}" type="slidenum">
              <a:rPr lang="en-US"/>
              <a:pPr/>
              <a:t>15</a:t>
            </a:fld>
            <a:endParaRPr lang="en-US"/>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582B-4556-443D-B8A9-C9DDD497C412}" type="slidenum">
              <a:rPr lang="en-US"/>
              <a:pPr/>
              <a:t>16</a:t>
            </a:fld>
            <a:endParaRPr lang="en-US"/>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B5F20-B60B-47CD-9055-2537731FA666}" type="slidenum">
              <a:rPr lang="en-US"/>
              <a:pPr/>
              <a:t>18</a:t>
            </a:fld>
            <a:endParaRPr lang="en-US"/>
          </a:p>
        </p:txBody>
      </p:sp>
      <p:sp>
        <p:nvSpPr>
          <p:cNvPr id="168962" name="Rectangle 2"/>
          <p:cNvSpPr>
            <a:spLocks noGrp="1" noRot="1" noChangeAspect="1" noChangeArrowheads="1" noTextEdit="1"/>
          </p:cNvSpPr>
          <p:nvPr>
            <p:ph type="sldImg"/>
          </p:nvPr>
        </p:nvSpPr>
        <p:spPr>
          <a:xfrm>
            <a:off x="382588" y="685800"/>
            <a:ext cx="6096000" cy="3429000"/>
          </a:xfrm>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59"/>
            <a:ext cx="8458200" cy="916781"/>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4855464"/>
            <a:ext cx="758952" cy="185166"/>
          </a:xfrm>
        </p:spPr>
        <p:txBody>
          <a:bodyPr/>
          <a:lstStyle/>
          <a:p>
            <a:fld id="{0FE5706D-1576-4B5C-9AF5-9D629DDECB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200151"/>
            <a:ext cx="4038600" cy="3394472"/>
          </a:xfrm>
        </p:spPr>
        <p:txBody>
          <a:bodyPr/>
          <a:lstStyle/>
          <a:p>
            <a:endParaRPr lang="en-US"/>
          </a:p>
        </p:txBody>
      </p:sp>
      <p:sp>
        <p:nvSpPr>
          <p:cNvPr id="5" name="Date Placeholder 4"/>
          <p:cNvSpPr>
            <a:spLocks noGrp="1"/>
          </p:cNvSpPr>
          <p:nvPr>
            <p:ph type="dt" sz="half" idx="10"/>
          </p:nvPr>
        </p:nvSpPr>
        <p:spPr>
          <a:xfrm>
            <a:off x="457200" y="4683919"/>
            <a:ext cx="2133600" cy="357188"/>
          </a:xfrm>
        </p:spPr>
        <p:txBody>
          <a:bodyPr/>
          <a:lstStyle>
            <a:lvl1pPr>
              <a:defRPr/>
            </a:lvl1pPr>
          </a:lstStyle>
          <a:p>
            <a:endParaRPr lang="en-US"/>
          </a:p>
        </p:txBody>
      </p:sp>
      <p:sp>
        <p:nvSpPr>
          <p:cNvPr id="6" name="Footer Placeholder 5"/>
          <p:cNvSpPr>
            <a:spLocks noGrp="1"/>
          </p:cNvSpPr>
          <p:nvPr>
            <p:ph type="ftr" sz="quarter" idx="11"/>
          </p:nvPr>
        </p:nvSpPr>
        <p:spPr>
          <a:xfrm>
            <a:off x="3124200" y="4683919"/>
            <a:ext cx="2895600" cy="35718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4683919"/>
            <a:ext cx="2133600" cy="357188"/>
          </a:xfrm>
        </p:spPr>
        <p:txBody>
          <a:bodyPr/>
          <a:lstStyle>
            <a:lvl1pPr>
              <a:defRPr/>
            </a:lvl1pPr>
          </a:lstStyle>
          <a:p>
            <a:fld id="{514E794B-F944-462E-8AA4-4D9450113D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19" name="Footer Placeholder 18"/>
          <p:cNvSpPr>
            <a:spLocks noGrp="1"/>
          </p:cNvSpPr>
          <p:nvPr>
            <p:ph type="ftr" sz="quarter" idx="11"/>
          </p:nvPr>
        </p:nvSpPr>
        <p:spPr>
          <a:xfrm>
            <a:off x="3581400" y="57150"/>
            <a:ext cx="2895600" cy="216694"/>
          </a:xfrm>
        </p:spPr>
        <p:txBody>
          <a:bodyPr/>
          <a:lstStyle/>
          <a:p>
            <a:endParaRPr lang="en-US"/>
          </a:p>
        </p:txBody>
      </p:sp>
      <p:sp>
        <p:nvSpPr>
          <p:cNvPr id="16" name="Slide Number Placeholder 15"/>
          <p:cNvSpPr>
            <a:spLocks noGrp="1"/>
          </p:cNvSpPr>
          <p:nvPr>
            <p:ph type="sldNum" sz="quarter" idx="12"/>
          </p:nvPr>
        </p:nvSpPr>
        <p:spPr>
          <a:xfrm>
            <a:off x="8229600" y="4855464"/>
            <a:ext cx="758952" cy="185166"/>
          </a:xfrm>
        </p:spPr>
        <p:txBody>
          <a:bodyPr/>
          <a:lstStyle/>
          <a:p>
            <a:fld id="{0FE5706D-1576-4B5C-9AF5-9D629DDECB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FE5706D-1576-4B5C-9AF5-9D629DDECBCD}" type="slidenum">
              <a:rPr lang="en-US" smtClean="0"/>
              <a:pPr/>
              <a:t>‹#›</a:t>
            </a:fld>
            <a:endParaRPr lang="en-US"/>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0"/>
            <a:ext cx="8610600" cy="66198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4857750"/>
            <a:ext cx="762000" cy="185166"/>
          </a:xfrm>
        </p:spPr>
        <p:txBody>
          <a:bodyPr/>
          <a:lstStyle/>
          <a:p>
            <a:fld id="{0FE5706D-1576-4B5C-9AF5-9D629DDECBCD}" type="slidenum">
              <a:rPr lang="en-US" smtClean="0"/>
              <a:pPr/>
              <a:t>‹#›</a:t>
            </a:fld>
            <a:endParaRPr lang="en-US"/>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0"/>
            <a:ext cx="8458200" cy="390525"/>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E37AB82-F91B-400F-B2DB-1CAE5D88A225}" type="datetimeFigureOut">
              <a:rPr lang="en-US" smtClean="0"/>
              <a:pPr/>
              <a:t>16/11/2020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FE5706D-1576-4B5C-9AF5-9D629DDECBCD}" type="slidenum">
              <a:rPr lang="en-US" smtClean="0"/>
              <a:pPr/>
              <a:t>‹#›</a:t>
            </a:fld>
            <a:endParaRPr lang="en-US"/>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CE37AB82-F91B-400F-B2DB-1CAE5D88A225}" type="datetimeFigureOut">
              <a:rPr lang="en-US" smtClean="0"/>
              <a:pPr/>
              <a:t>16/11/2020</a:t>
            </a:fld>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0FE5706D-1576-4B5C-9AF5-9D629DDECBCD}" type="slidenum">
              <a:rPr lang="en-US" smtClean="0"/>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notesSlide" Target="../notesSlides/notesSlide6.xml"/><Relationship Id="rId7"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audio" Target="file:///F:\THU%20-%20%20T.L\Armik%20%20-%20Our%20Night.mp3" TargetMode="Externa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slide" Target="slide1.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85750"/>
            <a:ext cx="7543800" cy="4708981"/>
          </a:xfrm>
          <a:prstGeom prst="rect">
            <a:avLst/>
          </a:prstGeom>
          <a:noFill/>
        </p:spPr>
        <p:txBody>
          <a:bodyPr wrap="square" rtlCol="0">
            <a:spAutoFit/>
          </a:bodyPr>
          <a:lstStyle/>
          <a:p>
            <a:pPr algn="ctr"/>
            <a:r>
              <a:rPr lang="en-US" b="1" smtClean="0">
                <a:solidFill>
                  <a:srgbClr val="FF0000"/>
                </a:solidFill>
                <a:latin typeface="Times New Roman" pitchFamily="18" charset="0"/>
                <a:cs typeface="Times New Roman" pitchFamily="18" charset="0"/>
              </a:rPr>
              <a:t>PHÒNG GIÁO DỤC VÀ ĐÀO TẠO ĐÔNG TRIỀU</a:t>
            </a:r>
          </a:p>
          <a:p>
            <a:pPr algn="ctr"/>
            <a:r>
              <a:rPr lang="en-US" b="1" smtClean="0">
                <a:solidFill>
                  <a:srgbClr val="FF0000"/>
                </a:solidFill>
                <a:latin typeface="Times New Roman" pitchFamily="18" charset="0"/>
                <a:cs typeface="Times New Roman" pitchFamily="18" charset="0"/>
              </a:rPr>
              <a:t>TRƯỜNG MẦM NON BÌNH DƯƠNG A</a:t>
            </a:r>
          </a:p>
          <a:p>
            <a:pPr algn="ctr"/>
            <a:endParaRPr lang="en-US" b="1">
              <a:latin typeface="Times New Roman" pitchFamily="18" charset="0"/>
              <a:cs typeface="Times New Roman" pitchFamily="18" charset="0"/>
            </a:endParaRPr>
          </a:p>
          <a:p>
            <a:pPr algn="ctr"/>
            <a:endParaRPr lang="en-US" b="1" smtClean="0">
              <a:latin typeface="Times New Roman" pitchFamily="18" charset="0"/>
              <a:cs typeface="Times New Roman" pitchFamily="18" charset="0"/>
            </a:endParaRPr>
          </a:p>
          <a:p>
            <a:pPr algn="ctr"/>
            <a:endParaRPr lang="en-US" sz="2800" b="1">
              <a:latin typeface="Times New Roman" pitchFamily="18" charset="0"/>
              <a:cs typeface="Times New Roman" pitchFamily="18" charset="0"/>
            </a:endParaRPr>
          </a:p>
          <a:p>
            <a:pPr algn="ctr"/>
            <a:r>
              <a:rPr lang="en-US" sz="2800" b="1" smtClean="0">
                <a:solidFill>
                  <a:srgbClr val="0070C0"/>
                </a:solidFill>
                <a:latin typeface="Times New Roman" pitchFamily="18" charset="0"/>
                <a:cs typeface="Times New Roman" pitchFamily="18" charset="0"/>
              </a:rPr>
              <a:t>LĨNH VỰC PHÁT TRIỂN NGÔN NGỮ</a:t>
            </a:r>
          </a:p>
          <a:p>
            <a:pPr algn="ctr"/>
            <a:r>
              <a:rPr lang="en-US" sz="2800" b="1" smtClean="0">
                <a:solidFill>
                  <a:srgbClr val="0070C0"/>
                </a:solidFill>
                <a:latin typeface="Times New Roman" pitchFamily="18" charset="0"/>
                <a:cs typeface="Times New Roman" pitchFamily="18" charset="0"/>
              </a:rPr>
              <a:t>LÀM QUEN VỚI VĂN HỌC</a:t>
            </a:r>
          </a:p>
          <a:p>
            <a:endParaRPr lang="en-US" b="1" smtClean="0">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smtClean="0">
              <a:latin typeface="Times New Roman" pitchFamily="18" charset="0"/>
              <a:cs typeface="Times New Roman" pitchFamily="18" charset="0"/>
            </a:endParaRPr>
          </a:p>
          <a:p>
            <a:r>
              <a:rPr lang="en-US" b="1" smtClean="0">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Tên hoạt động: Thơ: “ Cô giáo của con”</a:t>
            </a:r>
          </a:p>
          <a:p>
            <a:r>
              <a:rPr lang="en-US" b="1" smtClean="0">
                <a:solidFill>
                  <a:srgbClr val="FF0000"/>
                </a:solidFill>
                <a:latin typeface="Times New Roman" pitchFamily="18" charset="0"/>
                <a:cs typeface="Times New Roman" pitchFamily="18" charset="0"/>
              </a:rPr>
              <a:t>              Hoạt động bổ trợ: Trò chơi: Hái hoa tặng cô; Hát: Cô giáo em</a:t>
            </a:r>
          </a:p>
          <a:p>
            <a:r>
              <a:rPr lang="en-US" b="1" smtClean="0">
                <a:solidFill>
                  <a:srgbClr val="FF0000"/>
                </a:solidFill>
                <a:latin typeface="Times New Roman" pitchFamily="18" charset="0"/>
                <a:cs typeface="Times New Roman" pitchFamily="18" charset="0"/>
              </a:rPr>
              <a:t>              Đối tượng: Lớp MG 4- 5 tuổi B1</a:t>
            </a:r>
          </a:p>
          <a:p>
            <a:r>
              <a:rPr lang="en-US" b="1" smtClean="0">
                <a:solidFill>
                  <a:srgbClr val="FF0000"/>
                </a:solidFill>
                <a:latin typeface="Times New Roman" pitchFamily="18" charset="0"/>
                <a:cs typeface="Times New Roman" pitchFamily="18" charset="0"/>
              </a:rPr>
              <a:t>              Giáo viên thực hiện: Vũ Thị Nhung</a:t>
            </a:r>
          </a:p>
          <a:p>
            <a:endParaRPr lang="en-US" b="1" smtClean="0">
              <a:latin typeface="Times New Roman" pitchFamily="18" charset="0"/>
              <a:cs typeface="Times New Roman" pitchFamily="18" charset="0"/>
            </a:endParaRPr>
          </a:p>
        </p:txBody>
      </p:sp>
      <p:pic>
        <p:nvPicPr>
          <p:cNvPr id="3" name="V.A – Cô Giáo Em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9000" y="4359154"/>
            <a:ext cx="609600" cy="609600"/>
          </a:xfrm>
          <a:prstGeom prst="rect">
            <a:avLst/>
          </a:prstGeom>
        </p:spPr>
      </p:pic>
    </p:spTree>
    <p:extLst>
      <p:ext uri="{BB962C8B-B14F-4D97-AF65-F5344CB8AC3E}">
        <p14:creationId xmlns:p14="http://schemas.microsoft.com/office/powerpoint/2010/main" val="248131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26"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down)">
                                      <p:cBhvr>
                                        <p:cTn id="13" dur="580">
                                          <p:stCondLst>
                                            <p:cond delay="0"/>
                                          </p:stCondLst>
                                        </p:cTn>
                                        <p:tgtEl>
                                          <p:spTgt spid="2">
                                            <p:txEl>
                                              <p:pRg st="5" end="5"/>
                                            </p:txEl>
                                          </p:spTgt>
                                        </p:tgtEl>
                                      </p:cBhvr>
                                    </p:animEffect>
                                    <p:anim calcmode="lin" valueType="num">
                                      <p:cBhvr>
                                        <p:cTn id="14"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5" end="5"/>
                                            </p:txEl>
                                          </p:spTgt>
                                        </p:tgtEl>
                                      </p:cBhvr>
                                      <p:to x="100000" y="60000"/>
                                    </p:animScale>
                                    <p:animScale>
                                      <p:cBhvr>
                                        <p:cTn id="20" dur="166" decel="50000">
                                          <p:stCondLst>
                                            <p:cond delay="676"/>
                                          </p:stCondLst>
                                        </p:cTn>
                                        <p:tgtEl>
                                          <p:spTgt spid="2">
                                            <p:txEl>
                                              <p:pRg st="5" end="5"/>
                                            </p:txEl>
                                          </p:spTgt>
                                        </p:tgtEl>
                                      </p:cBhvr>
                                      <p:to x="100000" y="100000"/>
                                    </p:animScale>
                                    <p:animScale>
                                      <p:cBhvr>
                                        <p:cTn id="21" dur="26">
                                          <p:stCondLst>
                                            <p:cond delay="1312"/>
                                          </p:stCondLst>
                                        </p:cTn>
                                        <p:tgtEl>
                                          <p:spTgt spid="2">
                                            <p:txEl>
                                              <p:pRg st="5" end="5"/>
                                            </p:txEl>
                                          </p:spTgt>
                                        </p:tgtEl>
                                      </p:cBhvr>
                                      <p:to x="100000" y="80000"/>
                                    </p:animScale>
                                    <p:animScale>
                                      <p:cBhvr>
                                        <p:cTn id="22" dur="166" decel="50000">
                                          <p:stCondLst>
                                            <p:cond delay="1338"/>
                                          </p:stCondLst>
                                        </p:cTn>
                                        <p:tgtEl>
                                          <p:spTgt spid="2">
                                            <p:txEl>
                                              <p:pRg st="5" end="5"/>
                                            </p:txEl>
                                          </p:spTgt>
                                        </p:tgtEl>
                                      </p:cBhvr>
                                      <p:to x="100000" y="100000"/>
                                    </p:animScale>
                                    <p:animScale>
                                      <p:cBhvr>
                                        <p:cTn id="23" dur="26">
                                          <p:stCondLst>
                                            <p:cond delay="1642"/>
                                          </p:stCondLst>
                                        </p:cTn>
                                        <p:tgtEl>
                                          <p:spTgt spid="2">
                                            <p:txEl>
                                              <p:pRg st="5" end="5"/>
                                            </p:txEl>
                                          </p:spTgt>
                                        </p:tgtEl>
                                      </p:cBhvr>
                                      <p:to x="100000" y="90000"/>
                                    </p:animScale>
                                    <p:animScale>
                                      <p:cBhvr>
                                        <p:cTn id="24" dur="166" decel="50000">
                                          <p:stCondLst>
                                            <p:cond delay="1668"/>
                                          </p:stCondLst>
                                        </p:cTn>
                                        <p:tgtEl>
                                          <p:spTgt spid="2">
                                            <p:txEl>
                                              <p:pRg st="5" end="5"/>
                                            </p:txEl>
                                          </p:spTgt>
                                        </p:tgtEl>
                                      </p:cBhvr>
                                      <p:to x="100000" y="100000"/>
                                    </p:animScale>
                                    <p:animScale>
                                      <p:cBhvr>
                                        <p:cTn id="25" dur="26">
                                          <p:stCondLst>
                                            <p:cond delay="1808"/>
                                          </p:stCondLst>
                                        </p:cTn>
                                        <p:tgtEl>
                                          <p:spTgt spid="2">
                                            <p:txEl>
                                              <p:pRg st="5" end="5"/>
                                            </p:txEl>
                                          </p:spTgt>
                                        </p:tgtEl>
                                      </p:cBhvr>
                                      <p:to x="100000" y="95000"/>
                                    </p:animScale>
                                    <p:animScale>
                                      <p:cBhvr>
                                        <p:cTn id="26" dur="166" decel="50000">
                                          <p:stCondLst>
                                            <p:cond delay="1834"/>
                                          </p:stCondLst>
                                        </p:cTn>
                                        <p:tgtEl>
                                          <p:spTgt spid="2">
                                            <p:txEl>
                                              <p:pRg st="5" end="5"/>
                                            </p:txEl>
                                          </p:spTgt>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80">
                                          <p:stCondLst>
                                            <p:cond delay="0"/>
                                          </p:stCondLst>
                                        </p:cTn>
                                        <p:tgtEl>
                                          <p:spTgt spid="2">
                                            <p:txEl>
                                              <p:pRg st="6" end="6"/>
                                            </p:txEl>
                                          </p:spTgt>
                                        </p:tgtEl>
                                      </p:cBhvr>
                                    </p:animEffect>
                                    <p:anim calcmode="lin" valueType="num">
                                      <p:cBhvr>
                                        <p:cTn id="30"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xEl>
                                              <p:pRg st="6" end="6"/>
                                            </p:txEl>
                                          </p:spTgt>
                                        </p:tgtEl>
                                      </p:cBhvr>
                                      <p:to x="100000" y="60000"/>
                                    </p:animScale>
                                    <p:animScale>
                                      <p:cBhvr>
                                        <p:cTn id="36" dur="166" decel="50000">
                                          <p:stCondLst>
                                            <p:cond delay="676"/>
                                          </p:stCondLst>
                                        </p:cTn>
                                        <p:tgtEl>
                                          <p:spTgt spid="2">
                                            <p:txEl>
                                              <p:pRg st="6" end="6"/>
                                            </p:txEl>
                                          </p:spTgt>
                                        </p:tgtEl>
                                      </p:cBhvr>
                                      <p:to x="100000" y="100000"/>
                                    </p:animScale>
                                    <p:animScale>
                                      <p:cBhvr>
                                        <p:cTn id="37" dur="26">
                                          <p:stCondLst>
                                            <p:cond delay="1312"/>
                                          </p:stCondLst>
                                        </p:cTn>
                                        <p:tgtEl>
                                          <p:spTgt spid="2">
                                            <p:txEl>
                                              <p:pRg st="6" end="6"/>
                                            </p:txEl>
                                          </p:spTgt>
                                        </p:tgtEl>
                                      </p:cBhvr>
                                      <p:to x="100000" y="80000"/>
                                    </p:animScale>
                                    <p:animScale>
                                      <p:cBhvr>
                                        <p:cTn id="38" dur="166" decel="50000">
                                          <p:stCondLst>
                                            <p:cond delay="1338"/>
                                          </p:stCondLst>
                                        </p:cTn>
                                        <p:tgtEl>
                                          <p:spTgt spid="2">
                                            <p:txEl>
                                              <p:pRg st="6" end="6"/>
                                            </p:txEl>
                                          </p:spTgt>
                                        </p:tgtEl>
                                      </p:cBhvr>
                                      <p:to x="100000" y="100000"/>
                                    </p:animScale>
                                    <p:animScale>
                                      <p:cBhvr>
                                        <p:cTn id="39" dur="26">
                                          <p:stCondLst>
                                            <p:cond delay="1642"/>
                                          </p:stCondLst>
                                        </p:cTn>
                                        <p:tgtEl>
                                          <p:spTgt spid="2">
                                            <p:txEl>
                                              <p:pRg st="6" end="6"/>
                                            </p:txEl>
                                          </p:spTgt>
                                        </p:tgtEl>
                                      </p:cBhvr>
                                      <p:to x="100000" y="90000"/>
                                    </p:animScale>
                                    <p:animScale>
                                      <p:cBhvr>
                                        <p:cTn id="40" dur="166" decel="50000">
                                          <p:stCondLst>
                                            <p:cond delay="1668"/>
                                          </p:stCondLst>
                                        </p:cTn>
                                        <p:tgtEl>
                                          <p:spTgt spid="2">
                                            <p:txEl>
                                              <p:pRg st="6" end="6"/>
                                            </p:txEl>
                                          </p:spTgt>
                                        </p:tgtEl>
                                      </p:cBhvr>
                                      <p:to x="100000" y="100000"/>
                                    </p:animScale>
                                    <p:animScale>
                                      <p:cBhvr>
                                        <p:cTn id="41" dur="26">
                                          <p:stCondLst>
                                            <p:cond delay="1808"/>
                                          </p:stCondLst>
                                        </p:cTn>
                                        <p:tgtEl>
                                          <p:spTgt spid="2">
                                            <p:txEl>
                                              <p:pRg st="6" end="6"/>
                                            </p:txEl>
                                          </p:spTgt>
                                        </p:tgtEl>
                                      </p:cBhvr>
                                      <p:to x="100000" y="95000"/>
                                    </p:animScale>
                                    <p:animScale>
                                      <p:cBhvr>
                                        <p:cTn id="42" dur="166" decel="50000">
                                          <p:stCondLst>
                                            <p:cond delay="1834"/>
                                          </p:stCondLst>
                                        </p:cTn>
                                        <p:tgtEl>
                                          <p:spTgt spid="2">
                                            <p:txEl>
                                              <p:pRg st="6" end="6"/>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wipe(down)">
                                      <p:cBhvr>
                                        <p:cTn id="45" dur="580">
                                          <p:stCondLst>
                                            <p:cond delay="0"/>
                                          </p:stCondLst>
                                        </p:cTn>
                                        <p:tgtEl>
                                          <p:spTgt spid="2">
                                            <p:txEl>
                                              <p:pRg st="10" end="10"/>
                                            </p:txEl>
                                          </p:spTgt>
                                        </p:tgtEl>
                                      </p:cBhvr>
                                    </p:animEffect>
                                    <p:anim calcmode="lin" valueType="num">
                                      <p:cBhvr>
                                        <p:cTn id="46"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2">
                                            <p:txEl>
                                              <p:pRg st="10" end="10"/>
                                            </p:txEl>
                                          </p:spTgt>
                                        </p:tgtEl>
                                      </p:cBhvr>
                                      <p:to x="100000" y="60000"/>
                                    </p:animScale>
                                    <p:animScale>
                                      <p:cBhvr>
                                        <p:cTn id="52" dur="166" decel="50000">
                                          <p:stCondLst>
                                            <p:cond delay="676"/>
                                          </p:stCondLst>
                                        </p:cTn>
                                        <p:tgtEl>
                                          <p:spTgt spid="2">
                                            <p:txEl>
                                              <p:pRg st="10" end="10"/>
                                            </p:txEl>
                                          </p:spTgt>
                                        </p:tgtEl>
                                      </p:cBhvr>
                                      <p:to x="100000" y="100000"/>
                                    </p:animScale>
                                    <p:animScale>
                                      <p:cBhvr>
                                        <p:cTn id="53" dur="26">
                                          <p:stCondLst>
                                            <p:cond delay="1312"/>
                                          </p:stCondLst>
                                        </p:cTn>
                                        <p:tgtEl>
                                          <p:spTgt spid="2">
                                            <p:txEl>
                                              <p:pRg st="10" end="10"/>
                                            </p:txEl>
                                          </p:spTgt>
                                        </p:tgtEl>
                                      </p:cBhvr>
                                      <p:to x="100000" y="80000"/>
                                    </p:animScale>
                                    <p:animScale>
                                      <p:cBhvr>
                                        <p:cTn id="54" dur="166" decel="50000">
                                          <p:stCondLst>
                                            <p:cond delay="1338"/>
                                          </p:stCondLst>
                                        </p:cTn>
                                        <p:tgtEl>
                                          <p:spTgt spid="2">
                                            <p:txEl>
                                              <p:pRg st="10" end="10"/>
                                            </p:txEl>
                                          </p:spTgt>
                                        </p:tgtEl>
                                      </p:cBhvr>
                                      <p:to x="100000" y="100000"/>
                                    </p:animScale>
                                    <p:animScale>
                                      <p:cBhvr>
                                        <p:cTn id="55" dur="26">
                                          <p:stCondLst>
                                            <p:cond delay="1642"/>
                                          </p:stCondLst>
                                        </p:cTn>
                                        <p:tgtEl>
                                          <p:spTgt spid="2">
                                            <p:txEl>
                                              <p:pRg st="10" end="10"/>
                                            </p:txEl>
                                          </p:spTgt>
                                        </p:tgtEl>
                                      </p:cBhvr>
                                      <p:to x="100000" y="90000"/>
                                    </p:animScale>
                                    <p:animScale>
                                      <p:cBhvr>
                                        <p:cTn id="56" dur="166" decel="50000">
                                          <p:stCondLst>
                                            <p:cond delay="1668"/>
                                          </p:stCondLst>
                                        </p:cTn>
                                        <p:tgtEl>
                                          <p:spTgt spid="2">
                                            <p:txEl>
                                              <p:pRg st="10" end="10"/>
                                            </p:txEl>
                                          </p:spTgt>
                                        </p:tgtEl>
                                      </p:cBhvr>
                                      <p:to x="100000" y="100000"/>
                                    </p:animScale>
                                    <p:animScale>
                                      <p:cBhvr>
                                        <p:cTn id="57" dur="26">
                                          <p:stCondLst>
                                            <p:cond delay="1808"/>
                                          </p:stCondLst>
                                        </p:cTn>
                                        <p:tgtEl>
                                          <p:spTgt spid="2">
                                            <p:txEl>
                                              <p:pRg st="10" end="10"/>
                                            </p:txEl>
                                          </p:spTgt>
                                        </p:tgtEl>
                                      </p:cBhvr>
                                      <p:to x="100000" y="95000"/>
                                    </p:animScale>
                                    <p:animScale>
                                      <p:cBhvr>
                                        <p:cTn id="58" dur="166" decel="50000">
                                          <p:stCondLst>
                                            <p:cond delay="1834"/>
                                          </p:stCondLst>
                                        </p:cTn>
                                        <p:tgtEl>
                                          <p:spTgt spid="2">
                                            <p:txEl>
                                              <p:pRg st="10" end="10"/>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wipe(down)">
                                      <p:cBhvr>
                                        <p:cTn id="61" dur="580">
                                          <p:stCondLst>
                                            <p:cond delay="0"/>
                                          </p:stCondLst>
                                        </p:cTn>
                                        <p:tgtEl>
                                          <p:spTgt spid="2">
                                            <p:txEl>
                                              <p:pRg st="11" end="11"/>
                                            </p:txEl>
                                          </p:spTgt>
                                        </p:tgtEl>
                                      </p:cBhvr>
                                    </p:animEffect>
                                    <p:anim calcmode="lin" valueType="num">
                                      <p:cBhvr>
                                        <p:cTn id="62" dur="1822" tmFilter="0,0; 0.14,0.36; 0.43,0.73; 0.71,0.91; 1.0,1.0">
                                          <p:stCondLst>
                                            <p:cond delay="0"/>
                                          </p:stCondLst>
                                        </p:cTn>
                                        <p:tgtEl>
                                          <p:spTgt spid="2">
                                            <p:txEl>
                                              <p:pRg st="11" end="1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11" end="1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11" end="1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11" end="1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11" end="1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11" end="11"/>
                                            </p:txEl>
                                          </p:spTgt>
                                        </p:tgtEl>
                                      </p:cBhvr>
                                      <p:to x="100000" y="60000"/>
                                    </p:animScale>
                                    <p:animScale>
                                      <p:cBhvr>
                                        <p:cTn id="68" dur="166" decel="50000">
                                          <p:stCondLst>
                                            <p:cond delay="676"/>
                                          </p:stCondLst>
                                        </p:cTn>
                                        <p:tgtEl>
                                          <p:spTgt spid="2">
                                            <p:txEl>
                                              <p:pRg st="11" end="11"/>
                                            </p:txEl>
                                          </p:spTgt>
                                        </p:tgtEl>
                                      </p:cBhvr>
                                      <p:to x="100000" y="100000"/>
                                    </p:animScale>
                                    <p:animScale>
                                      <p:cBhvr>
                                        <p:cTn id="69" dur="26">
                                          <p:stCondLst>
                                            <p:cond delay="1312"/>
                                          </p:stCondLst>
                                        </p:cTn>
                                        <p:tgtEl>
                                          <p:spTgt spid="2">
                                            <p:txEl>
                                              <p:pRg st="11" end="11"/>
                                            </p:txEl>
                                          </p:spTgt>
                                        </p:tgtEl>
                                      </p:cBhvr>
                                      <p:to x="100000" y="80000"/>
                                    </p:animScale>
                                    <p:animScale>
                                      <p:cBhvr>
                                        <p:cTn id="70" dur="166" decel="50000">
                                          <p:stCondLst>
                                            <p:cond delay="1338"/>
                                          </p:stCondLst>
                                        </p:cTn>
                                        <p:tgtEl>
                                          <p:spTgt spid="2">
                                            <p:txEl>
                                              <p:pRg st="11" end="11"/>
                                            </p:txEl>
                                          </p:spTgt>
                                        </p:tgtEl>
                                      </p:cBhvr>
                                      <p:to x="100000" y="100000"/>
                                    </p:animScale>
                                    <p:animScale>
                                      <p:cBhvr>
                                        <p:cTn id="71" dur="26">
                                          <p:stCondLst>
                                            <p:cond delay="1642"/>
                                          </p:stCondLst>
                                        </p:cTn>
                                        <p:tgtEl>
                                          <p:spTgt spid="2">
                                            <p:txEl>
                                              <p:pRg st="11" end="11"/>
                                            </p:txEl>
                                          </p:spTgt>
                                        </p:tgtEl>
                                      </p:cBhvr>
                                      <p:to x="100000" y="90000"/>
                                    </p:animScale>
                                    <p:animScale>
                                      <p:cBhvr>
                                        <p:cTn id="72" dur="166" decel="50000">
                                          <p:stCondLst>
                                            <p:cond delay="1668"/>
                                          </p:stCondLst>
                                        </p:cTn>
                                        <p:tgtEl>
                                          <p:spTgt spid="2">
                                            <p:txEl>
                                              <p:pRg st="11" end="11"/>
                                            </p:txEl>
                                          </p:spTgt>
                                        </p:tgtEl>
                                      </p:cBhvr>
                                      <p:to x="100000" y="100000"/>
                                    </p:animScale>
                                    <p:animScale>
                                      <p:cBhvr>
                                        <p:cTn id="73" dur="26">
                                          <p:stCondLst>
                                            <p:cond delay="1808"/>
                                          </p:stCondLst>
                                        </p:cTn>
                                        <p:tgtEl>
                                          <p:spTgt spid="2">
                                            <p:txEl>
                                              <p:pRg st="11" end="11"/>
                                            </p:txEl>
                                          </p:spTgt>
                                        </p:tgtEl>
                                      </p:cBhvr>
                                      <p:to x="100000" y="95000"/>
                                    </p:animScale>
                                    <p:animScale>
                                      <p:cBhvr>
                                        <p:cTn id="74" dur="166" decel="50000">
                                          <p:stCondLst>
                                            <p:cond delay="1834"/>
                                          </p:stCondLst>
                                        </p:cTn>
                                        <p:tgtEl>
                                          <p:spTgt spid="2">
                                            <p:txEl>
                                              <p:pRg st="11" end="11"/>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wipe(down)">
                                      <p:cBhvr>
                                        <p:cTn id="77" dur="580">
                                          <p:stCondLst>
                                            <p:cond delay="0"/>
                                          </p:stCondLst>
                                        </p:cTn>
                                        <p:tgtEl>
                                          <p:spTgt spid="2">
                                            <p:txEl>
                                              <p:pRg st="12" end="12"/>
                                            </p:txEl>
                                          </p:spTgt>
                                        </p:tgtEl>
                                      </p:cBhvr>
                                    </p:animEffect>
                                    <p:anim calcmode="lin" valueType="num">
                                      <p:cBhvr>
                                        <p:cTn id="78" dur="1822" tmFilter="0,0; 0.14,0.36; 0.43,0.73; 0.71,0.91; 1.0,1.0">
                                          <p:stCondLst>
                                            <p:cond delay="0"/>
                                          </p:stCondLst>
                                        </p:cTn>
                                        <p:tgtEl>
                                          <p:spTgt spid="2">
                                            <p:txEl>
                                              <p:pRg st="12" end="12"/>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
                                            <p:txEl>
                                              <p:pRg st="12" end="12"/>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
                                            <p:txEl>
                                              <p:pRg st="12" end="12"/>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
                                            <p:txEl>
                                              <p:pRg st="12" end="12"/>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
                                            <p:txEl>
                                              <p:pRg st="12" end="12"/>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
                                            <p:txEl>
                                              <p:pRg st="12" end="12"/>
                                            </p:txEl>
                                          </p:spTgt>
                                        </p:tgtEl>
                                      </p:cBhvr>
                                      <p:to x="100000" y="60000"/>
                                    </p:animScale>
                                    <p:animScale>
                                      <p:cBhvr>
                                        <p:cTn id="84" dur="166" decel="50000">
                                          <p:stCondLst>
                                            <p:cond delay="676"/>
                                          </p:stCondLst>
                                        </p:cTn>
                                        <p:tgtEl>
                                          <p:spTgt spid="2">
                                            <p:txEl>
                                              <p:pRg st="12" end="12"/>
                                            </p:txEl>
                                          </p:spTgt>
                                        </p:tgtEl>
                                      </p:cBhvr>
                                      <p:to x="100000" y="100000"/>
                                    </p:animScale>
                                    <p:animScale>
                                      <p:cBhvr>
                                        <p:cTn id="85" dur="26">
                                          <p:stCondLst>
                                            <p:cond delay="1312"/>
                                          </p:stCondLst>
                                        </p:cTn>
                                        <p:tgtEl>
                                          <p:spTgt spid="2">
                                            <p:txEl>
                                              <p:pRg st="12" end="12"/>
                                            </p:txEl>
                                          </p:spTgt>
                                        </p:tgtEl>
                                      </p:cBhvr>
                                      <p:to x="100000" y="80000"/>
                                    </p:animScale>
                                    <p:animScale>
                                      <p:cBhvr>
                                        <p:cTn id="86" dur="166" decel="50000">
                                          <p:stCondLst>
                                            <p:cond delay="1338"/>
                                          </p:stCondLst>
                                        </p:cTn>
                                        <p:tgtEl>
                                          <p:spTgt spid="2">
                                            <p:txEl>
                                              <p:pRg st="12" end="12"/>
                                            </p:txEl>
                                          </p:spTgt>
                                        </p:tgtEl>
                                      </p:cBhvr>
                                      <p:to x="100000" y="100000"/>
                                    </p:animScale>
                                    <p:animScale>
                                      <p:cBhvr>
                                        <p:cTn id="87" dur="26">
                                          <p:stCondLst>
                                            <p:cond delay="1642"/>
                                          </p:stCondLst>
                                        </p:cTn>
                                        <p:tgtEl>
                                          <p:spTgt spid="2">
                                            <p:txEl>
                                              <p:pRg st="12" end="12"/>
                                            </p:txEl>
                                          </p:spTgt>
                                        </p:tgtEl>
                                      </p:cBhvr>
                                      <p:to x="100000" y="90000"/>
                                    </p:animScale>
                                    <p:animScale>
                                      <p:cBhvr>
                                        <p:cTn id="88" dur="166" decel="50000">
                                          <p:stCondLst>
                                            <p:cond delay="1668"/>
                                          </p:stCondLst>
                                        </p:cTn>
                                        <p:tgtEl>
                                          <p:spTgt spid="2">
                                            <p:txEl>
                                              <p:pRg st="12" end="12"/>
                                            </p:txEl>
                                          </p:spTgt>
                                        </p:tgtEl>
                                      </p:cBhvr>
                                      <p:to x="100000" y="100000"/>
                                    </p:animScale>
                                    <p:animScale>
                                      <p:cBhvr>
                                        <p:cTn id="89" dur="26">
                                          <p:stCondLst>
                                            <p:cond delay="1808"/>
                                          </p:stCondLst>
                                        </p:cTn>
                                        <p:tgtEl>
                                          <p:spTgt spid="2">
                                            <p:txEl>
                                              <p:pRg st="12" end="12"/>
                                            </p:txEl>
                                          </p:spTgt>
                                        </p:tgtEl>
                                      </p:cBhvr>
                                      <p:to x="100000" y="95000"/>
                                    </p:animScale>
                                    <p:animScale>
                                      <p:cBhvr>
                                        <p:cTn id="90" dur="166" decel="50000">
                                          <p:stCondLst>
                                            <p:cond delay="1834"/>
                                          </p:stCondLst>
                                        </p:cTn>
                                        <p:tgtEl>
                                          <p:spTgt spid="2">
                                            <p:txEl>
                                              <p:pRg st="12" end="12"/>
                                            </p:txEl>
                                          </p:spTgt>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2">
                                            <p:txEl>
                                              <p:pRg st="13" end="13"/>
                                            </p:txEl>
                                          </p:spTgt>
                                        </p:tgtEl>
                                        <p:attrNameLst>
                                          <p:attrName>style.visibility</p:attrName>
                                        </p:attrNameLst>
                                      </p:cBhvr>
                                      <p:to>
                                        <p:strVal val="visible"/>
                                      </p:to>
                                    </p:set>
                                    <p:animEffect transition="in" filter="wipe(down)">
                                      <p:cBhvr>
                                        <p:cTn id="93" dur="580">
                                          <p:stCondLst>
                                            <p:cond delay="0"/>
                                          </p:stCondLst>
                                        </p:cTn>
                                        <p:tgtEl>
                                          <p:spTgt spid="2">
                                            <p:txEl>
                                              <p:pRg st="13" end="13"/>
                                            </p:txEl>
                                          </p:spTgt>
                                        </p:tgtEl>
                                      </p:cBhvr>
                                    </p:animEffect>
                                    <p:anim calcmode="lin" valueType="num">
                                      <p:cBhvr>
                                        <p:cTn id="94" dur="1822" tmFilter="0,0; 0.14,0.36; 0.43,0.73; 0.71,0.91; 1.0,1.0">
                                          <p:stCondLst>
                                            <p:cond delay="0"/>
                                          </p:stCondLst>
                                        </p:cTn>
                                        <p:tgtEl>
                                          <p:spTgt spid="2">
                                            <p:txEl>
                                              <p:pRg st="13" end="13"/>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
                                            <p:txEl>
                                              <p:pRg st="13" end="13"/>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
                                            <p:txEl>
                                              <p:pRg st="13" end="13"/>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
                                            <p:txEl>
                                              <p:pRg st="13" end="13"/>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
                                            <p:txEl>
                                              <p:pRg st="13" end="13"/>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2">
                                            <p:txEl>
                                              <p:pRg st="13" end="13"/>
                                            </p:txEl>
                                          </p:spTgt>
                                        </p:tgtEl>
                                      </p:cBhvr>
                                      <p:to x="100000" y="60000"/>
                                    </p:animScale>
                                    <p:animScale>
                                      <p:cBhvr>
                                        <p:cTn id="100" dur="166" decel="50000">
                                          <p:stCondLst>
                                            <p:cond delay="676"/>
                                          </p:stCondLst>
                                        </p:cTn>
                                        <p:tgtEl>
                                          <p:spTgt spid="2">
                                            <p:txEl>
                                              <p:pRg st="13" end="13"/>
                                            </p:txEl>
                                          </p:spTgt>
                                        </p:tgtEl>
                                      </p:cBhvr>
                                      <p:to x="100000" y="100000"/>
                                    </p:animScale>
                                    <p:animScale>
                                      <p:cBhvr>
                                        <p:cTn id="101" dur="26">
                                          <p:stCondLst>
                                            <p:cond delay="1312"/>
                                          </p:stCondLst>
                                        </p:cTn>
                                        <p:tgtEl>
                                          <p:spTgt spid="2">
                                            <p:txEl>
                                              <p:pRg st="13" end="13"/>
                                            </p:txEl>
                                          </p:spTgt>
                                        </p:tgtEl>
                                      </p:cBhvr>
                                      <p:to x="100000" y="80000"/>
                                    </p:animScale>
                                    <p:animScale>
                                      <p:cBhvr>
                                        <p:cTn id="102" dur="166" decel="50000">
                                          <p:stCondLst>
                                            <p:cond delay="1338"/>
                                          </p:stCondLst>
                                        </p:cTn>
                                        <p:tgtEl>
                                          <p:spTgt spid="2">
                                            <p:txEl>
                                              <p:pRg st="13" end="13"/>
                                            </p:txEl>
                                          </p:spTgt>
                                        </p:tgtEl>
                                      </p:cBhvr>
                                      <p:to x="100000" y="100000"/>
                                    </p:animScale>
                                    <p:animScale>
                                      <p:cBhvr>
                                        <p:cTn id="103" dur="26">
                                          <p:stCondLst>
                                            <p:cond delay="1642"/>
                                          </p:stCondLst>
                                        </p:cTn>
                                        <p:tgtEl>
                                          <p:spTgt spid="2">
                                            <p:txEl>
                                              <p:pRg st="13" end="13"/>
                                            </p:txEl>
                                          </p:spTgt>
                                        </p:tgtEl>
                                      </p:cBhvr>
                                      <p:to x="100000" y="90000"/>
                                    </p:animScale>
                                    <p:animScale>
                                      <p:cBhvr>
                                        <p:cTn id="104" dur="166" decel="50000">
                                          <p:stCondLst>
                                            <p:cond delay="1668"/>
                                          </p:stCondLst>
                                        </p:cTn>
                                        <p:tgtEl>
                                          <p:spTgt spid="2">
                                            <p:txEl>
                                              <p:pRg st="13" end="13"/>
                                            </p:txEl>
                                          </p:spTgt>
                                        </p:tgtEl>
                                      </p:cBhvr>
                                      <p:to x="100000" y="100000"/>
                                    </p:animScale>
                                    <p:animScale>
                                      <p:cBhvr>
                                        <p:cTn id="105" dur="26">
                                          <p:stCondLst>
                                            <p:cond delay="1808"/>
                                          </p:stCondLst>
                                        </p:cTn>
                                        <p:tgtEl>
                                          <p:spTgt spid="2">
                                            <p:txEl>
                                              <p:pRg st="13" end="13"/>
                                            </p:txEl>
                                          </p:spTgt>
                                        </p:tgtEl>
                                      </p:cBhvr>
                                      <p:to x="100000" y="95000"/>
                                    </p:animScale>
                                    <p:animScale>
                                      <p:cBhvr>
                                        <p:cTn id="106" dur="166" decel="50000">
                                          <p:stCondLst>
                                            <p:cond delay="1834"/>
                                          </p:stCondLst>
                                        </p:cTn>
                                        <p:tgtEl>
                                          <p:spTgt spid="2">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165090" fill="hold"/>
                                        <p:tgtEl>
                                          <p:spTgt spid="3"/>
                                        </p:tgtEl>
                                      </p:cBhvr>
                                    </p:cmd>
                                  </p:childTnLst>
                                </p:cTn>
                              </p:par>
                            </p:childTnLst>
                          </p:cTn>
                        </p:par>
                      </p:childTnLst>
                    </p:cTn>
                  </p:par>
                </p:childTnLst>
              </p:cTn>
              <p:nextCondLst>
                <p:cond evt="onClick" delay="0">
                  <p:tgtEl>
                    <p:spTgt spid="3"/>
                  </p:tgtEl>
                </p:cond>
              </p:nextCondLst>
            </p:seq>
            <p:audio>
              <p:cMediaNode vol="90566">
                <p:cTn id="11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0" y="0"/>
            <a:ext cx="9144000" cy="5143500"/>
          </a:xfrm>
          <a:blipFill>
            <a:blip r:embed="rId2"/>
            <a:stretch>
              <a:fillRect/>
            </a:stretch>
          </a:blipFill>
        </p:spPr>
        <p:txBody>
          <a:bodyPr>
            <a:normAutofit/>
          </a:bodyPr>
          <a:lstStyle/>
          <a:p>
            <a:pPr marL="0" indent="0">
              <a:buNone/>
            </a:pPr>
            <a:r>
              <a:rPr lang="en-US" sz="1400" b="1">
                <a:solidFill>
                  <a:srgbClr val="FF0000"/>
                </a:solidFill>
                <a:latin typeface="Times New Roman" pitchFamily="18" charset="0"/>
                <a:cs typeface="Times New Roman" pitchFamily="18" charset="0"/>
              </a:rPr>
              <a:t>3.2.</a:t>
            </a:r>
            <a:r>
              <a:rPr lang="vi-VN" sz="1400" b="1">
                <a:solidFill>
                  <a:srgbClr val="FF0000"/>
                </a:solidFill>
                <a:latin typeface="Times New Roman" pitchFamily="18" charset="0"/>
                <a:cs typeface="Times New Roman" pitchFamily="18" charset="0"/>
              </a:rPr>
              <a:t> Hoạt động 2:</a:t>
            </a:r>
            <a:r>
              <a:rPr lang="en-US" sz="1400" b="1">
                <a:solidFill>
                  <a:srgbClr val="FF0000"/>
                </a:solidFill>
                <a:latin typeface="Times New Roman" pitchFamily="18" charset="0"/>
                <a:cs typeface="Times New Roman" pitchFamily="18" charset="0"/>
              </a:rPr>
              <a:t> Đàm thoại</a:t>
            </a:r>
            <a:r>
              <a:rPr lang="vi-VN" sz="1400" b="1">
                <a:solidFill>
                  <a:srgbClr val="FF0000"/>
                </a:solidFill>
                <a:latin typeface="Times New Roman" pitchFamily="18" charset="0"/>
                <a:cs typeface="Times New Roman" pitchFamily="18" charset="0"/>
              </a:rPr>
              <a:t>- </a:t>
            </a:r>
            <a:r>
              <a:rPr lang="en-US" sz="1400" b="1">
                <a:solidFill>
                  <a:srgbClr val="FF0000"/>
                </a:solidFill>
                <a:latin typeface="Times New Roman" pitchFamily="18" charset="0"/>
                <a:cs typeface="Times New Roman" pitchFamily="18" charset="0"/>
              </a:rPr>
              <a:t>trích dẫn</a:t>
            </a:r>
            <a:endParaRPr lang="en-US" sz="1400">
              <a:solidFill>
                <a:srgbClr val="FF0000"/>
              </a:solidFill>
              <a:latin typeface="Times New Roman" pitchFamily="18" charset="0"/>
              <a:cs typeface="Times New Roman" pitchFamily="18" charset="0"/>
            </a:endParaRPr>
          </a:p>
          <a:p>
            <a:endParaRPr lang="en-US" sz="1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37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23"/>
            <a:ext cx="9450388"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a:hlinkClick r:id="rId3" action="ppaction://hlinksldjump"/>
          </p:cNvPr>
          <p:cNvSpPr/>
          <p:nvPr/>
        </p:nvSpPr>
        <p:spPr>
          <a:xfrm>
            <a:off x="3962400" y="971550"/>
            <a:ext cx="1371600" cy="9906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002060"/>
                </a:solidFill>
                <a:latin typeface="Times New Roman" pitchFamily="18" charset="0"/>
                <a:cs typeface="Times New Roman" pitchFamily="18" charset="0"/>
              </a:rPr>
              <a:t>1</a:t>
            </a:r>
            <a:endParaRPr lang="en-US" sz="6600" b="1">
              <a:solidFill>
                <a:srgbClr val="002060"/>
              </a:solidFill>
              <a:latin typeface="Times New Roman" pitchFamily="18" charset="0"/>
              <a:cs typeface="Times New Roman" pitchFamily="18" charset="0"/>
            </a:endParaRPr>
          </a:p>
        </p:txBody>
      </p:sp>
      <p:sp>
        <p:nvSpPr>
          <p:cNvPr id="6" name="Flowchart: Alternate Process 5">
            <a:hlinkClick r:id="rId4" action="ppaction://hlinksldjump"/>
          </p:cNvPr>
          <p:cNvSpPr/>
          <p:nvPr/>
        </p:nvSpPr>
        <p:spPr>
          <a:xfrm>
            <a:off x="2057400" y="2107983"/>
            <a:ext cx="1371600" cy="9906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002060"/>
                </a:solidFill>
                <a:latin typeface="Times New Roman" pitchFamily="18" charset="0"/>
                <a:cs typeface="Times New Roman" pitchFamily="18" charset="0"/>
              </a:rPr>
              <a:t>2</a:t>
            </a:r>
            <a:endParaRPr lang="en-US" sz="6600" b="1">
              <a:solidFill>
                <a:srgbClr val="002060"/>
              </a:solidFill>
              <a:latin typeface="Times New Roman" pitchFamily="18" charset="0"/>
              <a:cs typeface="Times New Roman" pitchFamily="18" charset="0"/>
            </a:endParaRPr>
          </a:p>
        </p:txBody>
      </p:sp>
      <p:sp>
        <p:nvSpPr>
          <p:cNvPr id="7" name="Flowchart: Alternate Process 6">
            <a:hlinkClick r:id="rId5" action="ppaction://hlinksldjump"/>
          </p:cNvPr>
          <p:cNvSpPr/>
          <p:nvPr/>
        </p:nvSpPr>
        <p:spPr>
          <a:xfrm>
            <a:off x="3886200" y="2107983"/>
            <a:ext cx="13716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latin typeface="Times New Roman" pitchFamily="18" charset="0"/>
                <a:cs typeface="Times New Roman" pitchFamily="18" charset="0"/>
              </a:rPr>
              <a:t>3</a:t>
            </a:r>
            <a:endParaRPr lang="en-US" sz="6600" b="1">
              <a:latin typeface="Times New Roman" pitchFamily="18" charset="0"/>
              <a:cs typeface="Times New Roman" pitchFamily="18" charset="0"/>
            </a:endParaRPr>
          </a:p>
        </p:txBody>
      </p:sp>
      <p:sp>
        <p:nvSpPr>
          <p:cNvPr id="8" name="Flowchart: Alternate Process 7">
            <a:hlinkClick r:id="rId6" action="ppaction://hlinksldjump"/>
          </p:cNvPr>
          <p:cNvSpPr/>
          <p:nvPr/>
        </p:nvSpPr>
        <p:spPr>
          <a:xfrm>
            <a:off x="5715000" y="2107983"/>
            <a:ext cx="1371600" cy="9906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00B0F0"/>
                </a:solidFill>
                <a:latin typeface="Times New Roman" pitchFamily="18" charset="0"/>
                <a:cs typeface="Times New Roman" pitchFamily="18" charset="0"/>
              </a:rPr>
              <a:t>4</a:t>
            </a:r>
            <a:endParaRPr lang="en-US" sz="6600" b="1">
              <a:solidFill>
                <a:srgbClr val="00B0F0"/>
              </a:solidFill>
              <a:latin typeface="Times New Roman" pitchFamily="18" charset="0"/>
              <a:cs typeface="Times New Roman" pitchFamily="18" charset="0"/>
            </a:endParaRPr>
          </a:p>
        </p:txBody>
      </p:sp>
      <p:sp>
        <p:nvSpPr>
          <p:cNvPr id="9" name="Flowchart: Alternate Process 8">
            <a:hlinkClick r:id="rId7" action="ppaction://hlinksldjump"/>
          </p:cNvPr>
          <p:cNvSpPr/>
          <p:nvPr/>
        </p:nvSpPr>
        <p:spPr>
          <a:xfrm>
            <a:off x="3048000" y="3257550"/>
            <a:ext cx="1371600" cy="9906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66"/>
                </a:solidFill>
                <a:latin typeface="Times New Roman" pitchFamily="18" charset="0"/>
                <a:cs typeface="Times New Roman" pitchFamily="18" charset="0"/>
              </a:rPr>
              <a:t>5</a:t>
            </a:r>
            <a:endParaRPr lang="en-US" sz="6600" b="1">
              <a:solidFill>
                <a:srgbClr val="FF0066"/>
              </a:solidFill>
              <a:latin typeface="Times New Roman" pitchFamily="18" charset="0"/>
              <a:cs typeface="Times New Roman" pitchFamily="18" charset="0"/>
            </a:endParaRPr>
          </a:p>
        </p:txBody>
      </p:sp>
      <p:sp>
        <p:nvSpPr>
          <p:cNvPr id="5" name="Flowchart: Alternate Process 4">
            <a:hlinkClick r:id="rId8" action="ppaction://hlinksldjump"/>
          </p:cNvPr>
          <p:cNvSpPr/>
          <p:nvPr/>
        </p:nvSpPr>
        <p:spPr>
          <a:xfrm>
            <a:off x="4800600" y="3257550"/>
            <a:ext cx="1371600" cy="9906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C000"/>
                </a:solidFill>
                <a:latin typeface="Times New Roman" pitchFamily="18" charset="0"/>
                <a:cs typeface="Times New Roman" pitchFamily="18" charset="0"/>
              </a:rPr>
              <a:t>6</a:t>
            </a:r>
            <a:endParaRPr lang="en-US" sz="6600" b="1">
              <a:solidFill>
                <a:srgbClr val="FFC000"/>
              </a:solidFill>
              <a:latin typeface="Times New Roman" pitchFamily="18" charset="0"/>
              <a:cs typeface="Times New Roman" pitchFamily="18" charset="0"/>
            </a:endParaRPr>
          </a:p>
        </p:txBody>
      </p:sp>
      <p:sp>
        <p:nvSpPr>
          <p:cNvPr id="10" name="Notched Right Arrow 9">
            <a:hlinkClick r:id="rId6" action="ppaction://hlinksldjump"/>
          </p:cNvPr>
          <p:cNvSpPr/>
          <p:nvPr/>
        </p:nvSpPr>
        <p:spPr>
          <a:xfrm>
            <a:off x="7467600" y="4248150"/>
            <a:ext cx="15240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692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icture9"/>
          <p:cNvPicPr>
            <a:picLocks noChangeAspect="1" noChangeArrowheads="1"/>
          </p:cNvPicPr>
          <p:nvPr/>
        </p:nvPicPr>
        <p:blipFill>
          <a:blip r:embed="rId3"/>
          <a:srcRect/>
          <a:stretch>
            <a:fillRect/>
          </a:stretch>
        </p:blipFill>
        <p:spPr bwMode="auto">
          <a:xfrm>
            <a:off x="-304800" y="0"/>
            <a:ext cx="9448800" cy="5143500"/>
          </a:xfrm>
          <a:prstGeom prst="rect">
            <a:avLst/>
          </a:prstGeom>
          <a:noFill/>
        </p:spPr>
      </p:pic>
      <p:sp>
        <p:nvSpPr>
          <p:cNvPr id="120835" name="Rectangle 3"/>
          <p:cNvSpPr>
            <a:spLocks noGrp="1" noChangeArrowheads="1"/>
          </p:cNvSpPr>
          <p:nvPr>
            <p:ph type="title"/>
          </p:nvPr>
        </p:nvSpPr>
        <p:spPr>
          <a:xfrm>
            <a:off x="2268539" y="897731"/>
            <a:ext cx="4968875" cy="857250"/>
          </a:xfrm>
          <a:solidFill>
            <a:srgbClr val="FF3300"/>
          </a:solidFill>
        </p:spPr>
        <p:txBody>
          <a:bodyPr>
            <a:normAutofit fontScale="90000"/>
          </a:bodyPr>
          <a:lstStyle/>
          <a:p>
            <a:pPr algn="ctr"/>
            <a:r>
              <a:rPr lang="en-US" sz="6600" b="1" dirty="0" err="1" smtClean="0">
                <a:solidFill>
                  <a:srgbClr val="000099"/>
                </a:solidFill>
                <a:latin typeface="Times New Roman" pitchFamily="18" charset="0"/>
                <a:cs typeface="Times New Roman" pitchFamily="18" charset="0"/>
              </a:rPr>
              <a:t>Câu</a:t>
            </a:r>
            <a:r>
              <a:rPr lang="en-US" sz="6600" b="1" dirty="0" smtClean="0">
                <a:solidFill>
                  <a:srgbClr val="000099"/>
                </a:solidFill>
                <a:latin typeface="Times New Roman" pitchFamily="18" charset="0"/>
                <a:cs typeface="Times New Roman" pitchFamily="18" charset="0"/>
              </a:rPr>
              <a:t> 1</a:t>
            </a:r>
            <a:endParaRPr lang="en-US" sz="6600" b="1" dirty="0">
              <a:solidFill>
                <a:srgbClr val="000099"/>
              </a:solidFill>
              <a:latin typeface="Times New Roman" pitchFamily="18" charset="0"/>
              <a:cs typeface="Times New Roman" pitchFamily="18" charset="0"/>
            </a:endParaRPr>
          </a:p>
        </p:txBody>
      </p:sp>
      <p:sp>
        <p:nvSpPr>
          <p:cNvPr id="120836" name="Rectangle 4"/>
          <p:cNvSpPr>
            <a:spLocks noChangeArrowheads="1"/>
          </p:cNvSpPr>
          <p:nvPr/>
        </p:nvSpPr>
        <p:spPr bwMode="auto">
          <a:xfrm>
            <a:off x="1143000" y="2057400"/>
            <a:ext cx="6858000" cy="2318006"/>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lgn="ctr">
              <a:defRPr/>
            </a:pPr>
            <a:r>
              <a:rPr lang="en-US" sz="4800" b="1" smtClean="0">
                <a:latin typeface="Times New Roman" pitchFamily="18" charset="0"/>
                <a:cs typeface="Times New Roman" pitchFamily="18" charset="0"/>
              </a:rPr>
              <a:t>Cô vừa </a:t>
            </a:r>
            <a:r>
              <a:rPr lang="en-US" sz="4800" b="1" err="1" smtClean="0">
                <a:latin typeface="Times New Roman" pitchFamily="18" charset="0"/>
                <a:cs typeface="Times New Roman" pitchFamily="18" charset="0"/>
              </a:rPr>
              <a:t>đọc</a:t>
            </a:r>
            <a:r>
              <a:rPr lang="en-US" sz="4800" b="1" smtClean="0">
                <a:latin typeface="Times New Roman" pitchFamily="18" charset="0"/>
                <a:cs typeface="Times New Roman" pitchFamily="18" charset="0"/>
              </a:rPr>
              <a:t> cho các con bài </a:t>
            </a:r>
            <a:r>
              <a:rPr lang="en-US" sz="4800" b="1" err="1" smtClean="0">
                <a:latin typeface="Times New Roman" pitchFamily="18" charset="0"/>
                <a:cs typeface="Times New Roman" pitchFamily="18" charset="0"/>
              </a:rPr>
              <a:t>thơ</a:t>
            </a:r>
            <a:r>
              <a:rPr lang="en-US" sz="4800" b="1" smtClean="0">
                <a:latin typeface="Times New Roman" pitchFamily="18" charset="0"/>
                <a:cs typeface="Times New Roman" pitchFamily="18" charset="0"/>
              </a:rPr>
              <a:t> gì</a:t>
            </a:r>
            <a:r>
              <a:rPr lang="en-US" sz="4800" b="1" dirty="0" smtClean="0">
                <a:latin typeface="Times New Roman" pitchFamily="18" charset="0"/>
                <a:cs typeface="Times New Roman" pitchFamily="18" charset="0"/>
              </a:rPr>
              <a:t>? Do </a:t>
            </a:r>
            <a:r>
              <a:rPr lang="en-US" sz="4800" b="1" dirty="0" err="1" smtClean="0">
                <a:latin typeface="Times New Roman" pitchFamily="18" charset="0"/>
                <a:cs typeface="Times New Roman" pitchFamily="18" charset="0"/>
              </a:rPr>
              <a:t>ai</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sáng</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tác</a:t>
            </a:r>
            <a:r>
              <a:rPr lang="en-US" sz="4800" b="1" dirty="0" smtClean="0">
                <a:latin typeface="Times New Roman" pitchFamily="18" charset="0"/>
                <a:cs typeface="Times New Roman" pitchFamily="18" charset="0"/>
              </a:rPr>
              <a:t>?</a:t>
            </a:r>
            <a:endParaRPr lang="en-US" sz="4800" b="1" dirty="0">
              <a:latin typeface="Times New Roman" pitchFamily="18" charset="0"/>
              <a:cs typeface="Times New Roman" pitchFamily="18" charset="0"/>
            </a:endParaRPr>
          </a:p>
        </p:txBody>
      </p:sp>
      <p:sp>
        <p:nvSpPr>
          <p:cNvPr id="2" name="Right Arrow 1">
            <a:hlinkClick r:id="rId4" action="ppaction://hlinksldjump"/>
          </p:cNvPr>
          <p:cNvSpPr/>
          <p:nvPr/>
        </p:nvSpPr>
        <p:spPr>
          <a:xfrm>
            <a:off x="6248400" y="3943350"/>
            <a:ext cx="1752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icture9"/>
          <p:cNvPicPr>
            <a:picLocks noChangeAspect="1" noChangeArrowheads="1"/>
          </p:cNvPicPr>
          <p:nvPr/>
        </p:nvPicPr>
        <p:blipFill>
          <a:blip r:embed="rId3"/>
          <a:srcRect/>
          <a:stretch>
            <a:fillRect/>
          </a:stretch>
        </p:blipFill>
        <p:spPr bwMode="auto">
          <a:xfrm>
            <a:off x="-304800" y="0"/>
            <a:ext cx="9448800" cy="5143500"/>
          </a:xfrm>
          <a:prstGeom prst="rect">
            <a:avLst/>
          </a:prstGeom>
          <a:noFill/>
        </p:spPr>
      </p:pic>
      <p:sp>
        <p:nvSpPr>
          <p:cNvPr id="120835" name="Rectangle 3"/>
          <p:cNvSpPr>
            <a:spLocks noGrp="1" noChangeArrowheads="1"/>
          </p:cNvSpPr>
          <p:nvPr>
            <p:ph type="title"/>
          </p:nvPr>
        </p:nvSpPr>
        <p:spPr>
          <a:xfrm>
            <a:off x="2209800" y="914400"/>
            <a:ext cx="4968875" cy="857250"/>
          </a:xfrm>
          <a:solidFill>
            <a:srgbClr val="FF3300"/>
          </a:solidFill>
        </p:spPr>
        <p:txBody>
          <a:bodyPr>
            <a:normAutofit fontScale="90000"/>
          </a:bodyPr>
          <a:lstStyle/>
          <a:p>
            <a:pPr algn="ctr"/>
            <a:r>
              <a:rPr lang="en-US" sz="6600" b="1" dirty="0" err="1" smtClean="0">
                <a:solidFill>
                  <a:srgbClr val="000099"/>
                </a:solidFill>
                <a:latin typeface="Times New Roman" pitchFamily="18" charset="0"/>
                <a:cs typeface="Times New Roman" pitchFamily="18" charset="0"/>
              </a:rPr>
              <a:t>Câu</a:t>
            </a:r>
            <a:r>
              <a:rPr lang="en-US" sz="6600" b="1" dirty="0" smtClean="0">
                <a:solidFill>
                  <a:srgbClr val="000099"/>
                </a:solidFill>
                <a:latin typeface="Times New Roman" pitchFamily="18" charset="0"/>
                <a:cs typeface="Times New Roman" pitchFamily="18" charset="0"/>
              </a:rPr>
              <a:t> 2</a:t>
            </a:r>
            <a:endParaRPr lang="en-US" sz="6600" b="1" dirty="0">
              <a:solidFill>
                <a:srgbClr val="000099"/>
              </a:solidFill>
              <a:latin typeface="Times New Roman" pitchFamily="18" charset="0"/>
              <a:cs typeface="Times New Roman" pitchFamily="18" charset="0"/>
            </a:endParaRPr>
          </a:p>
        </p:txBody>
      </p:sp>
      <p:sp>
        <p:nvSpPr>
          <p:cNvPr id="120836" name="Rectangle 4"/>
          <p:cNvSpPr>
            <a:spLocks noChangeArrowheads="1"/>
          </p:cNvSpPr>
          <p:nvPr/>
        </p:nvSpPr>
        <p:spPr bwMode="auto">
          <a:xfrm>
            <a:off x="1143000" y="2057400"/>
            <a:ext cx="6858000" cy="840678"/>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lgn="ctr">
              <a:defRPr/>
            </a:pPr>
            <a:r>
              <a:rPr lang="en-US" sz="4800" b="1" smtClean="0">
                <a:latin typeface="Times New Roman" pitchFamily="18" charset="0"/>
                <a:cs typeface="Times New Roman" pitchFamily="18" charset="0"/>
              </a:rPr>
              <a:t>Bài thơ nói về ai?</a:t>
            </a:r>
            <a:endParaRPr lang="en-US" sz="4800" b="1" dirty="0">
              <a:latin typeface="Times New Roman" pitchFamily="18" charset="0"/>
              <a:cs typeface="Times New Roman" pitchFamily="18" charset="0"/>
            </a:endParaRPr>
          </a:p>
        </p:txBody>
      </p:sp>
      <p:sp>
        <p:nvSpPr>
          <p:cNvPr id="2" name="Up Arrow 1">
            <a:hlinkClick r:id="rId4" action="ppaction://hlinksldjump"/>
          </p:cNvPr>
          <p:cNvSpPr/>
          <p:nvPr/>
        </p:nvSpPr>
        <p:spPr>
          <a:xfrm>
            <a:off x="6553200" y="4248150"/>
            <a:ext cx="1295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icture9"/>
          <p:cNvPicPr>
            <a:picLocks noChangeAspect="1" noChangeArrowheads="1"/>
          </p:cNvPicPr>
          <p:nvPr/>
        </p:nvPicPr>
        <p:blipFill>
          <a:blip r:embed="rId3"/>
          <a:srcRect/>
          <a:stretch>
            <a:fillRect/>
          </a:stretch>
        </p:blipFill>
        <p:spPr bwMode="auto">
          <a:xfrm>
            <a:off x="-304800" y="-5195"/>
            <a:ext cx="9448800" cy="5143500"/>
          </a:xfrm>
          <a:prstGeom prst="rect">
            <a:avLst/>
          </a:prstGeom>
          <a:noFill/>
        </p:spPr>
      </p:pic>
      <p:sp>
        <p:nvSpPr>
          <p:cNvPr id="120835" name="Rectangle 3"/>
          <p:cNvSpPr>
            <a:spLocks noGrp="1" noChangeArrowheads="1"/>
          </p:cNvSpPr>
          <p:nvPr>
            <p:ph type="title"/>
          </p:nvPr>
        </p:nvSpPr>
        <p:spPr>
          <a:xfrm>
            <a:off x="2209800" y="914400"/>
            <a:ext cx="4968875" cy="857250"/>
          </a:xfrm>
          <a:solidFill>
            <a:srgbClr val="FF3300"/>
          </a:solidFill>
        </p:spPr>
        <p:txBody>
          <a:bodyPr>
            <a:normAutofit fontScale="90000"/>
          </a:bodyPr>
          <a:lstStyle/>
          <a:p>
            <a:pPr algn="ctr"/>
            <a:r>
              <a:rPr lang="en-US" sz="6600" b="1" dirty="0" err="1" smtClean="0">
                <a:solidFill>
                  <a:srgbClr val="000099"/>
                </a:solidFill>
                <a:latin typeface="Times New Roman" pitchFamily="18" charset="0"/>
                <a:cs typeface="Times New Roman" pitchFamily="18" charset="0"/>
              </a:rPr>
              <a:t>Câu</a:t>
            </a:r>
            <a:r>
              <a:rPr lang="en-US" sz="6600" b="1" dirty="0" smtClean="0">
                <a:solidFill>
                  <a:srgbClr val="000099"/>
                </a:solidFill>
                <a:latin typeface="Times New Roman" pitchFamily="18" charset="0"/>
                <a:cs typeface="Times New Roman" pitchFamily="18" charset="0"/>
              </a:rPr>
              <a:t> 3</a:t>
            </a:r>
            <a:endParaRPr lang="en-US" sz="6600" b="1" dirty="0">
              <a:solidFill>
                <a:srgbClr val="000099"/>
              </a:solidFill>
              <a:latin typeface="Times New Roman" pitchFamily="18" charset="0"/>
              <a:cs typeface="Times New Roman" pitchFamily="18" charset="0"/>
            </a:endParaRPr>
          </a:p>
        </p:txBody>
      </p:sp>
      <p:sp>
        <p:nvSpPr>
          <p:cNvPr id="120836" name="Rectangle 4"/>
          <p:cNvSpPr>
            <a:spLocks noChangeArrowheads="1"/>
          </p:cNvSpPr>
          <p:nvPr/>
        </p:nvSpPr>
        <p:spPr bwMode="auto">
          <a:xfrm>
            <a:off x="1143000" y="2057400"/>
            <a:ext cx="6858000" cy="1579342"/>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lgn="ctr">
              <a:defRPr/>
            </a:pPr>
            <a:r>
              <a:rPr lang="en-US" sz="4800" b="1" dirty="0" err="1" smtClean="0">
                <a:latin typeface="Times New Roman" pitchFamily="18" charset="0"/>
                <a:cs typeface="Times New Roman" pitchFamily="18" charset="0"/>
              </a:rPr>
              <a:t>Khi</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giảng</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bài</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giọng</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cô</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như</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thế</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nào</a:t>
            </a:r>
            <a:r>
              <a:rPr lang="en-US" sz="4800" b="1" dirty="0" smtClean="0">
                <a:latin typeface="Times New Roman" pitchFamily="18" charset="0"/>
                <a:cs typeface="Times New Roman" pitchFamily="18" charset="0"/>
              </a:rPr>
              <a:t>?</a:t>
            </a:r>
            <a:endParaRPr lang="en-US" sz="4800" b="1" dirty="0">
              <a:latin typeface="Times New Roman" pitchFamily="18" charset="0"/>
              <a:cs typeface="Times New Roman" pitchFamily="18" charset="0"/>
            </a:endParaRPr>
          </a:p>
        </p:txBody>
      </p:sp>
      <p:sp>
        <p:nvSpPr>
          <p:cNvPr id="2" name="Left Arrow 1">
            <a:hlinkClick r:id="rId4" action="ppaction://hlinksldjump"/>
          </p:cNvPr>
          <p:cNvSpPr/>
          <p:nvPr/>
        </p:nvSpPr>
        <p:spPr>
          <a:xfrm>
            <a:off x="6934200" y="4171950"/>
            <a:ext cx="8382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icture9"/>
          <p:cNvPicPr>
            <a:picLocks noChangeAspect="1" noChangeArrowheads="1"/>
          </p:cNvPicPr>
          <p:nvPr/>
        </p:nvPicPr>
        <p:blipFill>
          <a:blip r:embed="rId3"/>
          <a:srcRect/>
          <a:stretch>
            <a:fillRect/>
          </a:stretch>
        </p:blipFill>
        <p:spPr bwMode="auto">
          <a:xfrm>
            <a:off x="-304800" y="0"/>
            <a:ext cx="9448800" cy="5143500"/>
          </a:xfrm>
          <a:prstGeom prst="rect">
            <a:avLst/>
          </a:prstGeom>
          <a:noFill/>
        </p:spPr>
      </p:pic>
      <p:sp>
        <p:nvSpPr>
          <p:cNvPr id="120835" name="Rectangle 3"/>
          <p:cNvSpPr>
            <a:spLocks noGrp="1" noChangeArrowheads="1"/>
          </p:cNvSpPr>
          <p:nvPr>
            <p:ph type="title"/>
          </p:nvPr>
        </p:nvSpPr>
        <p:spPr>
          <a:xfrm>
            <a:off x="2209800" y="914400"/>
            <a:ext cx="4968875" cy="857250"/>
          </a:xfrm>
          <a:solidFill>
            <a:srgbClr val="FF3300"/>
          </a:solidFill>
        </p:spPr>
        <p:txBody>
          <a:bodyPr>
            <a:normAutofit fontScale="90000"/>
          </a:bodyPr>
          <a:lstStyle/>
          <a:p>
            <a:pPr algn="ctr"/>
            <a:r>
              <a:rPr lang="en-US" sz="6600" b="1" dirty="0" err="1" smtClean="0">
                <a:solidFill>
                  <a:srgbClr val="000099"/>
                </a:solidFill>
                <a:latin typeface="Times New Roman" pitchFamily="18" charset="0"/>
                <a:cs typeface="Times New Roman" pitchFamily="18" charset="0"/>
              </a:rPr>
              <a:t>Câu</a:t>
            </a:r>
            <a:r>
              <a:rPr lang="en-US" sz="6600" b="1" dirty="0" smtClean="0">
                <a:solidFill>
                  <a:srgbClr val="000099"/>
                </a:solidFill>
                <a:latin typeface="Times New Roman" pitchFamily="18" charset="0"/>
                <a:cs typeface="Times New Roman" pitchFamily="18" charset="0"/>
              </a:rPr>
              <a:t> 4</a:t>
            </a:r>
            <a:endParaRPr lang="en-US" sz="6600" b="1" dirty="0">
              <a:solidFill>
                <a:srgbClr val="000099"/>
              </a:solidFill>
              <a:latin typeface="Times New Roman" pitchFamily="18" charset="0"/>
              <a:cs typeface="Times New Roman" pitchFamily="18" charset="0"/>
            </a:endParaRPr>
          </a:p>
        </p:txBody>
      </p:sp>
      <p:sp>
        <p:nvSpPr>
          <p:cNvPr id="120836" name="Rectangle 4"/>
          <p:cNvSpPr>
            <a:spLocks noChangeArrowheads="1"/>
          </p:cNvSpPr>
          <p:nvPr/>
        </p:nvSpPr>
        <p:spPr bwMode="auto">
          <a:xfrm>
            <a:off x="1143000" y="2057400"/>
            <a:ext cx="6858000" cy="2318006"/>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lgn="ctr">
              <a:defRPr/>
            </a:pPr>
            <a:r>
              <a:rPr lang="en-US" sz="4800" b="1" smtClean="0">
                <a:latin typeface="Times New Roman" pitchFamily="18" charset="0"/>
                <a:cs typeface="Times New Roman" pitchFamily="18" charset="0"/>
              </a:rPr>
              <a:t>Bạn nào hay nghịch thì như </a:t>
            </a:r>
            <a:r>
              <a:rPr lang="en-US" sz="4800" b="1" dirty="0" err="1" smtClean="0">
                <a:latin typeface="Times New Roman" pitchFamily="18" charset="0"/>
                <a:cs typeface="Times New Roman" pitchFamily="18" charset="0"/>
              </a:rPr>
              <a:t>thế</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nào</a:t>
            </a:r>
            <a:r>
              <a:rPr lang="en-US" sz="4800" b="1" smtClean="0">
                <a:latin typeface="Times New Roman" pitchFamily="18" charset="0"/>
                <a:cs typeface="Times New Roman" pitchFamily="18" charset="0"/>
              </a:rPr>
              <a:t>? Bạn nào chăm ngoan thì sao?</a:t>
            </a:r>
            <a:endParaRPr lang="en-US" sz="4800" b="1" dirty="0">
              <a:latin typeface="Times New Roman" pitchFamily="18" charset="0"/>
              <a:cs typeface="Times New Roman" pitchFamily="18" charset="0"/>
            </a:endParaRPr>
          </a:p>
        </p:txBody>
      </p:sp>
      <p:sp>
        <p:nvSpPr>
          <p:cNvPr id="2" name="Left Arrow 1">
            <a:hlinkClick r:id="rId4" action="ppaction://hlinksldjump"/>
          </p:cNvPr>
          <p:cNvSpPr/>
          <p:nvPr/>
        </p:nvSpPr>
        <p:spPr>
          <a:xfrm>
            <a:off x="6705600" y="4070606"/>
            <a:ext cx="1066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icture9"/>
          <p:cNvPicPr>
            <a:picLocks noChangeAspect="1" noChangeArrowheads="1"/>
          </p:cNvPicPr>
          <p:nvPr/>
        </p:nvPicPr>
        <p:blipFill>
          <a:blip r:embed="rId3"/>
          <a:srcRect/>
          <a:stretch>
            <a:fillRect/>
          </a:stretch>
        </p:blipFill>
        <p:spPr bwMode="auto">
          <a:xfrm>
            <a:off x="-304800" y="0"/>
            <a:ext cx="9448800" cy="5143500"/>
          </a:xfrm>
          <a:prstGeom prst="rect">
            <a:avLst/>
          </a:prstGeom>
          <a:noFill/>
        </p:spPr>
      </p:pic>
      <p:sp>
        <p:nvSpPr>
          <p:cNvPr id="120835" name="Rectangle 3"/>
          <p:cNvSpPr>
            <a:spLocks noGrp="1" noChangeArrowheads="1"/>
          </p:cNvSpPr>
          <p:nvPr>
            <p:ph type="title"/>
          </p:nvPr>
        </p:nvSpPr>
        <p:spPr>
          <a:xfrm>
            <a:off x="2209800" y="914400"/>
            <a:ext cx="4968875" cy="857250"/>
          </a:xfrm>
          <a:solidFill>
            <a:srgbClr val="FF3300"/>
          </a:solidFill>
        </p:spPr>
        <p:txBody>
          <a:bodyPr>
            <a:normAutofit fontScale="90000"/>
          </a:bodyPr>
          <a:lstStyle/>
          <a:p>
            <a:pPr algn="ctr"/>
            <a:r>
              <a:rPr lang="en-US" sz="6600" b="1" dirty="0" err="1" smtClean="0">
                <a:solidFill>
                  <a:srgbClr val="000099"/>
                </a:solidFill>
                <a:latin typeface="Times New Roman" pitchFamily="18" charset="0"/>
                <a:cs typeface="Times New Roman" pitchFamily="18" charset="0"/>
              </a:rPr>
              <a:t>Câu</a:t>
            </a:r>
            <a:r>
              <a:rPr lang="en-US" sz="6600" b="1" dirty="0" smtClean="0">
                <a:solidFill>
                  <a:srgbClr val="000099"/>
                </a:solidFill>
                <a:latin typeface="Times New Roman" pitchFamily="18" charset="0"/>
                <a:cs typeface="Times New Roman" pitchFamily="18" charset="0"/>
              </a:rPr>
              <a:t> 5</a:t>
            </a:r>
            <a:endParaRPr lang="en-US" sz="6600" b="1" dirty="0">
              <a:solidFill>
                <a:srgbClr val="000099"/>
              </a:solidFill>
              <a:latin typeface="Times New Roman" pitchFamily="18" charset="0"/>
              <a:cs typeface="Times New Roman" pitchFamily="18" charset="0"/>
            </a:endParaRPr>
          </a:p>
        </p:txBody>
      </p:sp>
      <p:sp>
        <p:nvSpPr>
          <p:cNvPr id="120836" name="Rectangle 4"/>
          <p:cNvSpPr>
            <a:spLocks noChangeArrowheads="1"/>
          </p:cNvSpPr>
          <p:nvPr/>
        </p:nvSpPr>
        <p:spPr bwMode="auto">
          <a:xfrm>
            <a:off x="1143000" y="2057400"/>
            <a:ext cx="6858000" cy="2318006"/>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lgn="ctr">
              <a:defRPr/>
            </a:pPr>
            <a:r>
              <a:rPr lang="en-US" sz="4800" b="1" smtClean="0">
                <a:latin typeface="Times New Roman" pitchFamily="18" charset="0"/>
                <a:cs typeface="Times New Roman" pitchFamily="18" charset="0"/>
              </a:rPr>
              <a:t>Tác giả Hà Quang đã ví cô </a:t>
            </a:r>
            <a:r>
              <a:rPr lang="en-US" sz="4800" b="1" err="1" smtClean="0">
                <a:latin typeface="Times New Roman" pitchFamily="18" charset="0"/>
                <a:cs typeface="Times New Roman" pitchFamily="18" charset="0"/>
              </a:rPr>
              <a:t>giáo</a:t>
            </a:r>
            <a:r>
              <a:rPr lang="en-US" sz="4800" b="1" smtClean="0">
                <a:latin typeface="Times New Roman" pitchFamily="18" charset="0"/>
                <a:cs typeface="Times New Roman" pitchFamily="18" charset="0"/>
              </a:rPr>
              <a:t> cần như cái gì?Đẹp như gì?</a:t>
            </a:r>
            <a:endParaRPr lang="en-US" sz="4800" b="1" dirty="0">
              <a:latin typeface="Times New Roman" pitchFamily="18" charset="0"/>
              <a:cs typeface="Times New Roman" pitchFamily="18" charset="0"/>
            </a:endParaRPr>
          </a:p>
        </p:txBody>
      </p:sp>
      <p:sp>
        <p:nvSpPr>
          <p:cNvPr id="2" name="Left Arrow 1">
            <a:hlinkClick r:id="rId4" action="ppaction://hlinksldjump"/>
          </p:cNvPr>
          <p:cNvSpPr/>
          <p:nvPr/>
        </p:nvSpPr>
        <p:spPr>
          <a:xfrm>
            <a:off x="6705600" y="4171950"/>
            <a:ext cx="685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7650"/>
            <a:ext cx="10674350"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209800" y="742950"/>
            <a:ext cx="5105400" cy="838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7030A0"/>
                </a:solidFill>
                <a:latin typeface="Times New Roman" pitchFamily="18" charset="0"/>
                <a:cs typeface="Times New Roman" pitchFamily="18" charset="0"/>
              </a:rPr>
              <a:t>CÂU 6</a:t>
            </a:r>
            <a:endParaRPr lang="en-US" sz="5400" b="1">
              <a:solidFill>
                <a:srgbClr val="7030A0"/>
              </a:solidFill>
              <a:latin typeface="Times New Roman" pitchFamily="18" charset="0"/>
              <a:cs typeface="Times New Roman" pitchFamily="18" charset="0"/>
            </a:endParaRPr>
          </a:p>
        </p:txBody>
      </p:sp>
      <p:sp>
        <p:nvSpPr>
          <p:cNvPr id="6" name="TextBox 5"/>
          <p:cNvSpPr txBox="1"/>
          <p:nvPr/>
        </p:nvSpPr>
        <p:spPr>
          <a:xfrm>
            <a:off x="1219200" y="2343150"/>
            <a:ext cx="6553200" cy="1323439"/>
          </a:xfrm>
          <a:prstGeom prst="rect">
            <a:avLst/>
          </a:prstGeom>
          <a:noFill/>
        </p:spPr>
        <p:txBody>
          <a:bodyPr wrap="square" rtlCol="0">
            <a:spAutoFit/>
          </a:bodyPr>
          <a:lstStyle/>
          <a:p>
            <a:pPr algn="ctr"/>
            <a:r>
              <a:rPr lang="en-US" sz="4000" b="1" smtClean="0">
                <a:latin typeface="Times New Roman" pitchFamily="18" charset="0"/>
                <a:cs typeface="Times New Roman" pitchFamily="18" charset="0"/>
              </a:rPr>
              <a:t>Các bạn nhỏ dành tình cảm cho cô giáo như thế nào?</a:t>
            </a:r>
            <a:endParaRPr lang="en-US" sz="4000" b="1">
              <a:latin typeface="Times New Roman" pitchFamily="18" charset="0"/>
              <a:cs typeface="Times New Roman" pitchFamily="18" charset="0"/>
            </a:endParaRPr>
          </a:p>
        </p:txBody>
      </p:sp>
      <p:sp>
        <p:nvSpPr>
          <p:cNvPr id="7" name="Left Arrow 6">
            <a:hlinkClick r:id="rId3" action="ppaction://hlinksldjump"/>
          </p:cNvPr>
          <p:cNvSpPr/>
          <p:nvPr/>
        </p:nvSpPr>
        <p:spPr>
          <a:xfrm>
            <a:off x="7315200" y="4171950"/>
            <a:ext cx="11430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621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a:hlinkClick r:id="rId4" action="ppaction://hlinksldjump" highlightClick="1"/>
          </p:cNvPr>
          <p:cNvSpPr>
            <a:spLocks noChangeArrowheads="1"/>
          </p:cNvSpPr>
          <p:nvPr/>
        </p:nvSpPr>
        <p:spPr bwMode="auto">
          <a:xfrm>
            <a:off x="8839200" y="4914900"/>
            <a:ext cx="304800" cy="228600"/>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167939" name="WordArt 3"/>
          <p:cNvSpPr>
            <a:spLocks noChangeArrowheads="1" noChangeShapeType="1" noTextEdit="1"/>
          </p:cNvSpPr>
          <p:nvPr/>
        </p:nvSpPr>
        <p:spPr bwMode="auto">
          <a:xfrm>
            <a:off x="1371600" y="571500"/>
            <a:ext cx="6477000" cy="3429000"/>
          </a:xfrm>
          <a:prstGeom prst="rect">
            <a:avLst/>
          </a:prstGeom>
        </p:spPr>
        <p:txBody>
          <a:bodyPr wrap="none" fromWordArt="1">
            <a:prstTxWarp prst="textWave2">
              <a:avLst>
                <a:gd name="adj1" fmla="val 13005"/>
                <a:gd name="adj2" fmla="val 0"/>
              </a:avLst>
            </a:prstTxWarp>
          </a:bodyPr>
          <a:lstStyle/>
          <a:p>
            <a:pPr algn="ctr"/>
            <a:r>
              <a:rPr lang="vi-VN" sz="3600" kern="10" dirty="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Kính chúc các </a:t>
            </a:r>
            <a:r>
              <a:rPr lang="vi-VN" sz="3600" kern="10" dirty="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c</a:t>
            </a:r>
            <a:r>
              <a:rPr lang="en-US" sz="3600" kern="10" dirty="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ô</a:t>
            </a:r>
            <a:r>
              <a:rPr lang="vi-VN" sz="3600" kern="10" dirty="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 </a:t>
            </a:r>
            <a:r>
              <a:rPr lang="vi-VN" sz="3600" kern="10" dirty="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sức khoẻ </a:t>
            </a:r>
          </a:p>
          <a:p>
            <a:pPr algn="ctr"/>
            <a:r>
              <a:rPr lang="vi-VN" sz="3600" kern="10" dirty="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Chúc các cháu chăm noan học giỏi</a:t>
            </a:r>
            <a:endParaRPr lang="en-US" sz="3600" kern="10" dirty="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endParaRPr>
          </a:p>
        </p:txBody>
      </p:sp>
      <p:pic>
        <p:nvPicPr>
          <p:cNvPr id="167940" name="Picture 4" descr="POINSET2"/>
          <p:cNvPicPr>
            <a:picLocks noChangeAspect="1" noChangeArrowheads="1"/>
          </p:cNvPicPr>
          <p:nvPr/>
        </p:nvPicPr>
        <p:blipFill>
          <a:blip r:embed="rId5"/>
          <a:srcRect/>
          <a:stretch>
            <a:fillRect/>
          </a:stretch>
        </p:blipFill>
        <p:spPr bwMode="auto">
          <a:xfrm rot="5400000">
            <a:off x="6873082" y="156369"/>
            <a:ext cx="1485900" cy="1973263"/>
          </a:xfrm>
          <a:prstGeom prst="rect">
            <a:avLst/>
          </a:prstGeom>
          <a:noFill/>
          <a:ln w="9525">
            <a:noFill/>
            <a:miter lim="800000"/>
            <a:headEnd/>
            <a:tailEnd/>
          </a:ln>
        </p:spPr>
      </p:pic>
      <p:pic>
        <p:nvPicPr>
          <p:cNvPr id="167941" name="Picture 4" descr="POINSET2"/>
          <p:cNvPicPr>
            <a:picLocks noChangeAspect="1" noChangeArrowheads="1"/>
          </p:cNvPicPr>
          <p:nvPr/>
        </p:nvPicPr>
        <p:blipFill>
          <a:blip r:embed="rId5"/>
          <a:srcRect/>
          <a:stretch>
            <a:fillRect/>
          </a:stretch>
        </p:blipFill>
        <p:spPr bwMode="auto">
          <a:xfrm>
            <a:off x="457200" y="400051"/>
            <a:ext cx="1981200" cy="1479947"/>
          </a:xfrm>
          <a:prstGeom prst="rect">
            <a:avLst/>
          </a:prstGeom>
          <a:noFill/>
          <a:ln w="9525">
            <a:noFill/>
            <a:miter lim="800000"/>
            <a:headEnd/>
            <a:tailEnd/>
          </a:ln>
        </p:spPr>
      </p:pic>
      <p:pic>
        <p:nvPicPr>
          <p:cNvPr id="167942" name="Picture 4" descr="POINSET2"/>
          <p:cNvPicPr>
            <a:picLocks noChangeAspect="1" noChangeArrowheads="1"/>
          </p:cNvPicPr>
          <p:nvPr/>
        </p:nvPicPr>
        <p:blipFill>
          <a:blip r:embed="rId5"/>
          <a:srcRect/>
          <a:stretch>
            <a:fillRect/>
          </a:stretch>
        </p:blipFill>
        <p:spPr bwMode="auto">
          <a:xfrm rot="-5212271">
            <a:off x="624682" y="3128169"/>
            <a:ext cx="1485900" cy="1973263"/>
          </a:xfrm>
          <a:prstGeom prst="rect">
            <a:avLst/>
          </a:prstGeom>
          <a:noFill/>
          <a:ln w="9525">
            <a:noFill/>
            <a:miter lim="800000"/>
            <a:headEnd/>
            <a:tailEnd/>
          </a:ln>
        </p:spPr>
      </p:pic>
      <p:pic>
        <p:nvPicPr>
          <p:cNvPr id="167943" name="Picture 3" descr="POINSET3"/>
          <p:cNvPicPr>
            <a:picLocks noChangeAspect="1" noChangeArrowheads="1"/>
          </p:cNvPicPr>
          <p:nvPr/>
        </p:nvPicPr>
        <p:blipFill>
          <a:blip r:embed="rId6"/>
          <a:srcRect/>
          <a:stretch>
            <a:fillRect/>
          </a:stretch>
        </p:blipFill>
        <p:spPr bwMode="auto">
          <a:xfrm>
            <a:off x="6629400" y="3371850"/>
            <a:ext cx="2000250" cy="1485900"/>
          </a:xfrm>
          <a:prstGeom prst="rect">
            <a:avLst/>
          </a:prstGeom>
          <a:noFill/>
          <a:ln w="9525">
            <a:noFill/>
            <a:miter lim="800000"/>
            <a:headEnd/>
            <a:tailEnd/>
          </a:ln>
        </p:spPr>
      </p:pic>
      <p:pic>
        <p:nvPicPr>
          <p:cNvPr id="167944" name="Picture 8" descr="696932h0rv8jquww"/>
          <p:cNvPicPr>
            <a:picLocks noChangeAspect="1" noChangeArrowheads="1" noCrop="1"/>
          </p:cNvPicPr>
          <p:nvPr/>
        </p:nvPicPr>
        <p:blipFill>
          <a:blip r:embed="rId7"/>
          <a:srcRect/>
          <a:stretch>
            <a:fillRect/>
          </a:stretch>
        </p:blipFill>
        <p:spPr bwMode="auto">
          <a:xfrm rot="16200000">
            <a:off x="3971925" y="314325"/>
            <a:ext cx="971550" cy="8001000"/>
          </a:xfrm>
          <a:prstGeom prst="rect">
            <a:avLst/>
          </a:prstGeom>
          <a:noFill/>
        </p:spPr>
      </p:pic>
      <p:pic>
        <p:nvPicPr>
          <p:cNvPr id="167945" name="Picture 9" descr="100023_241404448_pispxdfa">
            <a:hlinkClick r:id="" action="ppaction://noaction"/>
          </p:cNvPr>
          <p:cNvPicPr>
            <a:picLocks noChangeAspect="1" noChangeArrowheads="1" noCrop="1"/>
          </p:cNvPicPr>
          <p:nvPr/>
        </p:nvPicPr>
        <p:blipFill>
          <a:blip r:embed="rId8"/>
          <a:srcRect/>
          <a:stretch>
            <a:fillRect/>
          </a:stretch>
        </p:blipFill>
        <p:spPr bwMode="auto">
          <a:xfrm>
            <a:off x="4038600" y="171450"/>
            <a:ext cx="1143000" cy="685800"/>
          </a:xfrm>
          <a:prstGeom prst="rect">
            <a:avLst/>
          </a:prstGeom>
          <a:noFill/>
        </p:spPr>
      </p:pic>
      <p:pic>
        <p:nvPicPr>
          <p:cNvPr id="167946" name="Picture 10" descr="100023_241404448_pispxdfa">
            <a:hlinkClick r:id="" action="ppaction://noaction"/>
          </p:cNvPr>
          <p:cNvPicPr>
            <a:picLocks noChangeAspect="1" noChangeArrowheads="1" noCrop="1"/>
          </p:cNvPicPr>
          <p:nvPr/>
        </p:nvPicPr>
        <p:blipFill>
          <a:blip r:embed="rId8"/>
          <a:srcRect/>
          <a:stretch>
            <a:fillRect/>
          </a:stretch>
        </p:blipFill>
        <p:spPr bwMode="auto">
          <a:xfrm>
            <a:off x="3048000" y="400050"/>
            <a:ext cx="1143000" cy="685800"/>
          </a:xfrm>
          <a:prstGeom prst="rect">
            <a:avLst/>
          </a:prstGeom>
          <a:noFill/>
        </p:spPr>
      </p:pic>
      <p:pic>
        <p:nvPicPr>
          <p:cNvPr id="167947" name="Picture 11" descr="100023_241404448_pispxdfa">
            <a:hlinkClick r:id="" action="ppaction://noaction"/>
          </p:cNvPr>
          <p:cNvPicPr>
            <a:picLocks noChangeAspect="1" noChangeArrowheads="1" noCrop="1"/>
          </p:cNvPicPr>
          <p:nvPr/>
        </p:nvPicPr>
        <p:blipFill>
          <a:blip r:embed="rId8"/>
          <a:srcRect/>
          <a:stretch>
            <a:fillRect/>
          </a:stretch>
        </p:blipFill>
        <p:spPr bwMode="auto">
          <a:xfrm>
            <a:off x="5105400" y="342900"/>
            <a:ext cx="1143000" cy="685800"/>
          </a:xfrm>
          <a:prstGeom prst="rect">
            <a:avLst/>
          </a:prstGeom>
          <a:noFill/>
        </p:spPr>
      </p:pic>
      <p:pic>
        <p:nvPicPr>
          <p:cNvPr id="167948" name="Armik  - Our Night.mp3">
            <a:hlinkClick r:id="" action="ppaction://media"/>
          </p:cNvPr>
          <p:cNvPicPr>
            <a:picLocks noRot="1" noChangeAspect="1" noChangeArrowheads="1"/>
          </p:cNvPicPr>
          <p:nvPr>
            <a:audioFile r:link="rId1"/>
          </p:nvPr>
        </p:nvPicPr>
        <p:blipFill>
          <a:blip r:embed="rId9"/>
          <a:srcRect/>
          <a:stretch>
            <a:fillRect/>
          </a:stretch>
        </p:blipFill>
        <p:spPr bwMode="auto">
          <a:xfrm>
            <a:off x="7169150" y="4286250"/>
            <a:ext cx="292100" cy="228600"/>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875" fill="hold"/>
                                        <p:tgtEl>
                                          <p:spTgt spid="167948"/>
                                        </p:tgtEl>
                                      </p:cBhvr>
                                    </p:cmd>
                                  </p:childTnLst>
                                </p:cTn>
                              </p:par>
                            </p:childTnLst>
                          </p:cTn>
                        </p:par>
                        <p:par>
                          <p:cTn id="7" fill="hold">
                            <p:stCondLst>
                              <p:cond delay="279875"/>
                            </p:stCondLst>
                            <p:childTnLst>
                              <p:par>
                                <p:cTn id="8" presetID="6" presetClass="emph" presetSubtype="0" fill="hold" grpId="0" nodeType="afterEffect">
                                  <p:stCondLst>
                                    <p:cond delay="0"/>
                                  </p:stCondLst>
                                  <p:childTnLst>
                                    <p:animScale>
                                      <p:cBhvr>
                                        <p:cTn id="9" dur="2000" fill="hold"/>
                                        <p:tgtEl>
                                          <p:spTgt spid="1679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67948"/>
                </p:tgtEl>
              </p:cMediaNode>
            </p:audio>
          </p:childTnLst>
        </p:cTn>
      </p:par>
    </p:tnLst>
    <p:bldLst>
      <p:bldP spid="1679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2523768"/>
          </a:xfrm>
          <a:prstGeom prst="rect">
            <a:avLst/>
          </a:prstGeom>
        </p:spPr>
        <p:txBody>
          <a:bodyPr wrap="square">
            <a:spAutoFit/>
          </a:bodyPr>
          <a:lstStyle/>
          <a:p>
            <a:pPr lvl="0"/>
            <a:r>
              <a:rPr lang="fr-FR" sz="1400" b="1">
                <a:solidFill>
                  <a:srgbClr val="FF0000"/>
                </a:solidFill>
                <a:latin typeface="Times New Roman" pitchFamily="18" charset="0"/>
                <a:cs typeface="Times New Roman" pitchFamily="18" charset="0"/>
              </a:rPr>
              <a:t>Ổn định tổ chức.</a:t>
            </a:r>
            <a:endParaRPr lang="en-US" sz="1400">
              <a:solidFill>
                <a:srgbClr val="FF0000"/>
              </a:solidFill>
              <a:latin typeface="Times New Roman" pitchFamily="18" charset="0"/>
              <a:cs typeface="Times New Roman" pitchFamily="18" charset="0"/>
            </a:endParaRPr>
          </a:p>
          <a:p>
            <a:r>
              <a:rPr lang="en-US" sz="1400">
                <a:solidFill>
                  <a:srgbClr val="FF0000"/>
                </a:solidFill>
                <a:latin typeface="Times New Roman" pitchFamily="18" charset="0"/>
                <a:cs typeface="Times New Roman" pitchFamily="18" charset="0"/>
              </a:rPr>
              <a:t>- Cô và trẻ cùng hát bài “ Cô giáo em”</a:t>
            </a:r>
          </a:p>
          <a:p>
            <a:r>
              <a:rPr lang="en-US" sz="1400">
                <a:solidFill>
                  <a:srgbClr val="FF0000"/>
                </a:solidFill>
                <a:latin typeface="Times New Roman" pitchFamily="18" charset="0"/>
                <a:cs typeface="Times New Roman" pitchFamily="18" charset="0"/>
              </a:rPr>
              <a:t>+ Các con vừa hát bài hát nói về ai?</a:t>
            </a:r>
          </a:p>
          <a:p>
            <a:r>
              <a:rPr lang="en-US" sz="1400">
                <a:solidFill>
                  <a:srgbClr val="FF0000"/>
                </a:solidFill>
                <a:latin typeface="Times New Roman" pitchFamily="18" charset="0"/>
                <a:cs typeface="Times New Roman" pitchFamily="18" charset="0"/>
              </a:rPr>
              <a:t> + Bạn nào giỏi giới thiệu cho cô và các bạn biết cô giáo ở lớp chúng mình là ai?</a:t>
            </a:r>
          </a:p>
          <a:p>
            <a:r>
              <a:rPr lang="en-US" sz="1400">
                <a:solidFill>
                  <a:srgbClr val="FF0000"/>
                </a:solidFill>
                <a:latin typeface="Times New Roman" pitchFamily="18" charset="0"/>
                <a:cs typeface="Times New Roman" pitchFamily="18" charset="0"/>
              </a:rPr>
              <a:t>+ Hàng ngày đến lớp các con thấy cô giáo của con làm những công việc gì?</a:t>
            </a:r>
          </a:p>
          <a:p>
            <a:r>
              <a:rPr lang="en-US" sz="1400">
                <a:solidFill>
                  <a:srgbClr val="FF0000"/>
                </a:solidFill>
                <a:latin typeface="Times New Roman" pitchFamily="18" charset="0"/>
                <a:cs typeface="Times New Roman" pitchFamily="18" charset="0"/>
              </a:rPr>
              <a:t> </a:t>
            </a:r>
          </a:p>
          <a:p>
            <a:r>
              <a:rPr lang="en-US" sz="1400">
                <a:solidFill>
                  <a:srgbClr val="FF0000"/>
                </a:solidFill>
                <a:latin typeface="Times New Roman" pitchFamily="18" charset="0"/>
                <a:cs typeface="Times New Roman" pitchFamily="18" charset="0"/>
              </a:rPr>
              <a:t>(cho trẻ xem slide hình ảnh các công việc của cô)</a:t>
            </a:r>
          </a:p>
          <a:p>
            <a:r>
              <a:rPr lang="en-US" sz="1400">
                <a:solidFill>
                  <a:srgbClr val="FF0000"/>
                </a:solidFill>
                <a:latin typeface="Times New Roman" pitchFamily="18" charset="0"/>
                <a:cs typeface="Times New Roman" pitchFamily="18" charset="0"/>
              </a:rPr>
              <a:t>- Hàng ngày ở trên lớp cô giáo làm rất nhiều việc: Như dạy các con học, cho các con chơi đồ chơi, xúc cơm cho các con ăn, cho các con ngủ. Cảm nhận được tình cảm của cô giáo dành cho các con, nhà thơ Hà Quang đã viết lên bài thơ “Cô giáo của con” để bày tỏ lòng biết ơn đối với cô giáo của mình.</a:t>
            </a:r>
          </a:p>
          <a:p>
            <a:r>
              <a:rPr lang="en-US" sz="1400">
                <a:solidFill>
                  <a:srgbClr val="FF0000"/>
                </a:solidFill>
                <a:latin typeface="Times New Roman" pitchFamily="18" charset="0"/>
                <a:cs typeface="Times New Roman" pitchFamily="18" charset="0"/>
              </a:rPr>
              <a:t>- Giáo dục trẻ ngoan ngoãn, nghe lời ông bà , bố mẹ, cô giáo</a:t>
            </a:r>
            <a:r>
              <a:rPr lang="en-US">
                <a:solidFill>
                  <a:srgbClr val="FF0000"/>
                </a:solidFill>
              </a:rPr>
              <a:t>.</a:t>
            </a:r>
          </a:p>
        </p:txBody>
      </p:sp>
    </p:spTree>
    <p:extLst>
      <p:ext uri="{BB962C8B-B14F-4D97-AF65-F5344CB8AC3E}">
        <p14:creationId xmlns:p14="http://schemas.microsoft.com/office/powerpoint/2010/main" val="17634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56" y="0"/>
            <a:ext cx="9144000" cy="51368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3" y="1569"/>
            <a:ext cx="9160656"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69"/>
            <a:ext cx="9160656" cy="5143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0" y="0"/>
            <a:ext cx="9146735" cy="5136881"/>
          </a:xfrm>
          <a:prstGeom prst="rect">
            <a:avLst/>
          </a:prstGeom>
        </p:spPr>
      </p:pic>
    </p:spTree>
    <p:extLst>
      <p:ext uri="{BB962C8B-B14F-4D97-AF65-F5344CB8AC3E}">
        <p14:creationId xmlns:p14="http://schemas.microsoft.com/office/powerpoint/2010/main" val="6677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xit" presetSubtype="1" fill="hold" nodeType="clickEffect">
                                  <p:stCondLst>
                                    <p:cond delay="0"/>
                                  </p:stCondLst>
                                  <p:childTnLst>
                                    <p:animEffect transition="out" filter="wheel(1)">
                                      <p:cBhvr>
                                        <p:cTn id="49" dur="2000"/>
                                        <p:tgtEl>
                                          <p:spTgt spid="4"/>
                                        </p:tgtEl>
                                      </p:cBhvr>
                                    </p:animEffect>
                                    <p:set>
                                      <p:cBhvr>
                                        <p:cTn id="5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0" y="0"/>
            <a:ext cx="9144000" cy="2308324"/>
          </a:xfrm>
          <a:prstGeom prst="rect">
            <a:avLst/>
          </a:prstGeom>
        </p:spPr>
        <p:txBody>
          <a:bodyPr wrap="square">
            <a:spAutoFit/>
          </a:bodyPr>
          <a:lstStyle/>
          <a:p>
            <a:r>
              <a:rPr lang="fr-FR" sz="1400" b="1">
                <a:solidFill>
                  <a:srgbClr val="FF0000"/>
                </a:solidFill>
                <a:latin typeface="Times New Roman" pitchFamily="18" charset="0"/>
                <a:cs typeface="Times New Roman" pitchFamily="18" charset="0"/>
              </a:rPr>
              <a:t>2.Giới thiệu bài :</a:t>
            </a:r>
            <a:endParaRPr lang="en-US" sz="1400">
              <a:solidFill>
                <a:srgbClr val="FF0000"/>
              </a:solidFill>
              <a:latin typeface="Times New Roman" pitchFamily="18" charset="0"/>
              <a:cs typeface="Times New Roman" pitchFamily="18" charset="0"/>
            </a:endParaRPr>
          </a:p>
          <a:p>
            <a:r>
              <a:rPr lang="en-US" sz="1400">
                <a:solidFill>
                  <a:srgbClr val="FF0000"/>
                </a:solidFill>
                <a:latin typeface="Times New Roman" pitchFamily="18" charset="0"/>
                <a:cs typeface="Times New Roman" pitchFamily="18" charset="0"/>
              </a:rPr>
              <a:t>- Các con có muốn học thuộc bài thơ “Cô giáo của con” này  không?</a:t>
            </a:r>
          </a:p>
          <a:p>
            <a:r>
              <a:rPr lang="fr-FR" sz="1400" b="1">
                <a:solidFill>
                  <a:srgbClr val="FF0000"/>
                </a:solidFill>
                <a:latin typeface="Times New Roman" pitchFamily="18" charset="0"/>
                <a:cs typeface="Times New Roman" pitchFamily="18" charset="0"/>
              </a:rPr>
              <a:t>3. Hướng dẫn :</a:t>
            </a:r>
            <a:endParaRPr lang="en-US" sz="1400">
              <a:solidFill>
                <a:srgbClr val="FF0000"/>
              </a:solidFill>
              <a:latin typeface="Times New Roman" pitchFamily="18" charset="0"/>
              <a:cs typeface="Times New Roman" pitchFamily="18" charset="0"/>
            </a:endParaRPr>
          </a:p>
          <a:p>
            <a:r>
              <a:rPr lang="en-US" sz="1400" b="1">
                <a:solidFill>
                  <a:srgbClr val="FF0000"/>
                </a:solidFill>
                <a:latin typeface="Times New Roman" pitchFamily="18" charset="0"/>
                <a:cs typeface="Times New Roman" pitchFamily="18" charset="0"/>
              </a:rPr>
              <a:t>3.1. Hoạt động </a:t>
            </a:r>
            <a:r>
              <a:rPr lang="vi-VN" sz="1400" b="1">
                <a:solidFill>
                  <a:srgbClr val="FF0000"/>
                </a:solidFill>
                <a:latin typeface="Times New Roman" pitchFamily="18" charset="0"/>
                <a:cs typeface="Times New Roman" pitchFamily="18" charset="0"/>
              </a:rPr>
              <a:t>1</a:t>
            </a:r>
            <a:r>
              <a:rPr lang="en-US" sz="1400" b="1">
                <a:solidFill>
                  <a:srgbClr val="FF0000"/>
                </a:solidFill>
                <a:latin typeface="Times New Roman" pitchFamily="18" charset="0"/>
                <a:cs typeface="Times New Roman" pitchFamily="18" charset="0"/>
              </a:rPr>
              <a:t>: Cô đọc thơ diễn cảm.</a:t>
            </a:r>
            <a:endParaRPr lang="en-US" sz="1400">
              <a:solidFill>
                <a:srgbClr val="FF0000"/>
              </a:solidFill>
              <a:latin typeface="Times New Roman" pitchFamily="18" charset="0"/>
              <a:cs typeface="Times New Roman" pitchFamily="18" charset="0"/>
            </a:endParaRPr>
          </a:p>
          <a:p>
            <a:r>
              <a:rPr lang="en-US" sz="1400">
                <a:solidFill>
                  <a:srgbClr val="FF0000"/>
                </a:solidFill>
                <a:latin typeface="Times New Roman" pitchFamily="18" charset="0"/>
                <a:cs typeface="Times New Roman" pitchFamily="18" charset="0"/>
              </a:rPr>
              <a:t>- Cô đọc diễn cảm lần 1</a:t>
            </a:r>
          </a:p>
          <a:p>
            <a:r>
              <a:rPr lang="en-US" sz="1400">
                <a:solidFill>
                  <a:srgbClr val="FF0000"/>
                </a:solidFill>
                <a:latin typeface="Times New Roman" pitchFamily="18" charset="0"/>
                <a:cs typeface="Times New Roman" pitchFamily="18" charset="0"/>
              </a:rPr>
              <a:t>+ Cô giới thiệu tên bài thơ, tên tác giả.</a:t>
            </a:r>
          </a:p>
          <a:p>
            <a:r>
              <a:rPr lang="en-US" sz="1400">
                <a:solidFill>
                  <a:srgbClr val="FF0000"/>
                </a:solidFill>
                <a:latin typeface="Times New Roman" pitchFamily="18" charset="0"/>
                <a:cs typeface="Times New Roman" pitchFamily="18" charset="0"/>
              </a:rPr>
              <a:t>- Cô đọc lần 2: đọc diễn cảm kết hợp hình ảnh minh hoạ.</a:t>
            </a:r>
          </a:p>
          <a:p>
            <a:r>
              <a:rPr lang="en-US" sz="1400">
                <a:solidFill>
                  <a:srgbClr val="FF0000"/>
                </a:solidFill>
                <a:latin typeface="Times New Roman" pitchFamily="18" charset="0"/>
                <a:cs typeface="Times New Roman" pitchFamily="18" charset="0"/>
              </a:rPr>
              <a:t> + Giảng nội dung bài thơ: Bài thơ nói về tình cảm yêu thương của cô giáo dành cho các bạn nhỏ, các bạn cũng rất yêu quý cô giáo: Cô giáo có miệng cười tươi, giọng nói ấm áp, yêu nghề, mến trẻ ân cần, đẹp như hoa rừng.</a:t>
            </a:r>
          </a:p>
          <a:p>
            <a:r>
              <a:rPr lang="en-US" sz="1400">
                <a:solidFill>
                  <a:srgbClr val="FF0000"/>
                </a:solidFill>
                <a:latin typeface="Times New Roman" pitchFamily="18" charset="0"/>
                <a:cs typeface="Times New Roman" pitchFamily="18" charset="0"/>
              </a:rPr>
              <a:t>- Lần 3 cho trẻ xem vi deo về các công việc hàng ngày của cô giáo</a:t>
            </a:r>
            <a:r>
              <a:rPr lang="en-US"/>
              <a:t>.</a:t>
            </a:r>
          </a:p>
        </p:txBody>
      </p:sp>
    </p:spTree>
    <p:extLst>
      <p:ext uri="{BB962C8B-B14F-4D97-AF65-F5344CB8AC3E}">
        <p14:creationId xmlns:p14="http://schemas.microsoft.com/office/powerpoint/2010/main" val="4166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0" y="2914650"/>
            <a:ext cx="4267200" cy="2114550"/>
          </a:xfrm>
        </p:spPr>
        <p:txBody>
          <a:bodyPr>
            <a:normAutofit fontScale="90000"/>
          </a:bodyPr>
          <a:lstStyle/>
          <a:p>
            <a:pPr algn="l"/>
            <a:r>
              <a:rPr lang="en-US" b="1" dirty="0" err="1" smtClean="0">
                <a:solidFill>
                  <a:srgbClr val="FFC000"/>
                </a:solidFill>
              </a:rPr>
              <a:t>mỗi</a:t>
            </a:r>
            <a:r>
              <a:rPr lang="en-US" b="1" dirty="0" smtClean="0">
                <a:solidFill>
                  <a:srgbClr val="FFC000"/>
                </a:solidFill>
              </a:rPr>
              <a:t> </a:t>
            </a:r>
            <a:r>
              <a:rPr lang="en-US" b="1" dirty="0" err="1" smtClean="0">
                <a:solidFill>
                  <a:srgbClr val="FFC000"/>
                </a:solidFill>
              </a:rPr>
              <a:t>khi</a:t>
            </a:r>
            <a:r>
              <a:rPr lang="en-US" b="1" dirty="0" smtClean="0">
                <a:solidFill>
                  <a:srgbClr val="FFC000"/>
                </a:solidFill>
              </a:rPr>
              <a:t> </a:t>
            </a:r>
            <a:r>
              <a:rPr lang="en-US" b="1" dirty="0" err="1" smtClean="0">
                <a:solidFill>
                  <a:srgbClr val="FFC000"/>
                </a:solidFill>
              </a:rPr>
              <a:t>vào</a:t>
            </a:r>
            <a:r>
              <a:rPr lang="en-US" b="1" dirty="0" smtClean="0">
                <a:solidFill>
                  <a:srgbClr val="FFC000"/>
                </a:solidFill>
              </a:rPr>
              <a:t> </a:t>
            </a:r>
            <a:r>
              <a:rPr lang="en-US" b="1" dirty="0" err="1" smtClean="0">
                <a:solidFill>
                  <a:srgbClr val="FFC000"/>
                </a:solidFill>
              </a:rPr>
              <a:t>lớp</a:t>
            </a:r>
            <a:r>
              <a:rPr lang="en-US" b="1" dirty="0" smtClean="0">
                <a:solidFill>
                  <a:srgbClr val="FFC000"/>
                </a:solidFill>
              </a:rPr>
              <a:t/>
            </a:r>
            <a:br>
              <a:rPr lang="en-US" b="1" dirty="0" smtClean="0">
                <a:solidFill>
                  <a:srgbClr val="FFC000"/>
                </a:solidFill>
              </a:rPr>
            </a:br>
            <a:r>
              <a:rPr lang="en-US" b="1" dirty="0" err="1" smtClean="0">
                <a:solidFill>
                  <a:srgbClr val="FFC000"/>
                </a:solidFill>
              </a:rPr>
              <a:t>cô</a:t>
            </a:r>
            <a:r>
              <a:rPr lang="en-US" b="1" dirty="0" smtClean="0">
                <a:solidFill>
                  <a:srgbClr val="FFC000"/>
                </a:solidFill>
              </a:rPr>
              <a:t> </a:t>
            </a:r>
            <a:r>
              <a:rPr lang="en-US" b="1" dirty="0" err="1" smtClean="0">
                <a:solidFill>
                  <a:srgbClr val="FFC000"/>
                </a:solidFill>
              </a:rPr>
              <a:t>cười</a:t>
            </a:r>
            <a:r>
              <a:rPr lang="en-US" b="1" dirty="0" smtClean="0">
                <a:solidFill>
                  <a:srgbClr val="FFC000"/>
                </a:solidFill>
              </a:rPr>
              <a:t> </a:t>
            </a:r>
            <a:r>
              <a:rPr lang="en-US" b="1" dirty="0" err="1" smtClean="0">
                <a:solidFill>
                  <a:srgbClr val="FFC000"/>
                </a:solidFill>
              </a:rPr>
              <a:t>thật</a:t>
            </a:r>
            <a:r>
              <a:rPr lang="en-US" b="1" dirty="0" smtClean="0">
                <a:solidFill>
                  <a:srgbClr val="FFC000"/>
                </a:solidFill>
              </a:rPr>
              <a:t> </a:t>
            </a:r>
            <a:r>
              <a:rPr lang="en-US" b="1" dirty="0" err="1" smtClean="0">
                <a:solidFill>
                  <a:srgbClr val="FFC000"/>
                </a:solidFill>
              </a:rPr>
              <a:t>tươi</a:t>
            </a:r>
            <a:r>
              <a:rPr lang="en-US" b="1" dirty="0" smtClean="0">
                <a:solidFill>
                  <a:srgbClr val="FFC000"/>
                </a:solidFill>
              </a:rPr>
              <a:t/>
            </a:r>
            <a:br>
              <a:rPr lang="en-US" b="1" dirty="0" smtClean="0">
                <a:solidFill>
                  <a:srgbClr val="FFC000"/>
                </a:solidFill>
              </a:rPr>
            </a:br>
            <a:r>
              <a:rPr lang="en-US" b="1" dirty="0" smtClean="0">
                <a:solidFill>
                  <a:srgbClr val="FFC000"/>
                </a:solidFill>
              </a:rPr>
              <a:t>say </a:t>
            </a:r>
            <a:r>
              <a:rPr lang="en-US" b="1" dirty="0" err="1" smtClean="0">
                <a:solidFill>
                  <a:srgbClr val="FFC000"/>
                </a:solidFill>
              </a:rPr>
              <a:t>sưa</a:t>
            </a:r>
            <a:r>
              <a:rPr lang="en-US" b="1" dirty="0" smtClean="0">
                <a:solidFill>
                  <a:srgbClr val="FFC000"/>
                </a:solidFill>
              </a:rPr>
              <a:t> </a:t>
            </a:r>
            <a:r>
              <a:rPr lang="en-US" b="1" dirty="0" err="1" smtClean="0">
                <a:solidFill>
                  <a:srgbClr val="FFC000"/>
                </a:solidFill>
              </a:rPr>
              <a:t>giảng</a:t>
            </a:r>
            <a:r>
              <a:rPr lang="en-US" b="1" dirty="0" smtClean="0">
                <a:solidFill>
                  <a:srgbClr val="FFC000"/>
                </a:solidFill>
              </a:rPr>
              <a:t> </a:t>
            </a:r>
            <a:r>
              <a:rPr lang="en-US" b="1" dirty="0" err="1" smtClean="0">
                <a:solidFill>
                  <a:srgbClr val="FFC000"/>
                </a:solidFill>
              </a:rPr>
              <a:t>bài</a:t>
            </a:r>
            <a:r>
              <a:rPr lang="en-US" b="1" dirty="0" smtClean="0">
                <a:solidFill>
                  <a:srgbClr val="FFC000"/>
                </a:solidFill>
              </a:rPr>
              <a:t/>
            </a:r>
            <a:br>
              <a:rPr lang="en-US" b="1" dirty="0" smtClean="0">
                <a:solidFill>
                  <a:srgbClr val="FFC000"/>
                </a:solidFill>
              </a:rPr>
            </a:br>
            <a:r>
              <a:rPr lang="en-US" b="1" dirty="0" err="1" smtClean="0">
                <a:solidFill>
                  <a:srgbClr val="FFC000"/>
                </a:solidFill>
              </a:rPr>
              <a:t>giọng</a:t>
            </a:r>
            <a:r>
              <a:rPr lang="en-US" b="1" dirty="0" smtClean="0">
                <a:solidFill>
                  <a:srgbClr val="FFC000"/>
                </a:solidFill>
              </a:rPr>
              <a:t> </a:t>
            </a:r>
            <a:r>
              <a:rPr lang="en-US" b="1" dirty="0" err="1" smtClean="0">
                <a:solidFill>
                  <a:srgbClr val="FFC000"/>
                </a:solidFill>
              </a:rPr>
              <a:t>cô</a:t>
            </a:r>
            <a:r>
              <a:rPr lang="en-US" b="1" dirty="0" smtClean="0">
                <a:solidFill>
                  <a:srgbClr val="FFC000"/>
                </a:solidFill>
              </a:rPr>
              <a:t> </a:t>
            </a:r>
            <a:r>
              <a:rPr lang="en-US" b="1" dirty="0" err="1" smtClean="0">
                <a:solidFill>
                  <a:srgbClr val="FFC000"/>
                </a:solidFill>
              </a:rPr>
              <a:t>ấm</a:t>
            </a:r>
            <a:r>
              <a:rPr lang="en-US" b="1" dirty="0" smtClean="0">
                <a:solidFill>
                  <a:srgbClr val="FFC000"/>
                </a:solidFill>
              </a:rPr>
              <a:t> </a:t>
            </a:r>
            <a:r>
              <a:rPr lang="en-US" b="1" dirty="0" err="1" smtClean="0">
                <a:solidFill>
                  <a:srgbClr val="FFC000"/>
                </a:solidFill>
              </a:rPr>
              <a:t>áp</a:t>
            </a:r>
            <a:endParaRPr lang="en-US" b="1" dirty="0">
              <a:solidFill>
                <a:srgbClr val="FFC000"/>
              </a:solidFill>
            </a:endParaRPr>
          </a:p>
        </p:txBody>
      </p:sp>
      <p:pic>
        <p:nvPicPr>
          <p:cNvPr id="1026" name="Picture 2" descr="C:\Users\COMPUTER\Downloads\co giao 1.jpg"/>
          <p:cNvPicPr>
            <a:picLocks noGrp="1" noChangeAspect="1" noChangeArrowheads="1"/>
          </p:cNvPicPr>
          <p:nvPr>
            <p:ph idx="1"/>
          </p:nvPr>
        </p:nvPicPr>
        <p:blipFill>
          <a:blip r:embed="rId2"/>
          <a:srcRect/>
          <a:stretch>
            <a:fillRect/>
          </a:stretch>
        </p:blipFill>
        <p:spPr bwMode="auto">
          <a:xfrm>
            <a:off x="0" y="0"/>
            <a:ext cx="9144000" cy="5143500"/>
          </a:xfrm>
          <a:prstGeom prst="rect">
            <a:avLst/>
          </a:prstGeom>
          <a:noFill/>
        </p:spPr>
      </p:pic>
      <p:sp>
        <p:nvSpPr>
          <p:cNvPr id="2" name="TextBox 1"/>
          <p:cNvSpPr txBox="1"/>
          <p:nvPr/>
        </p:nvSpPr>
        <p:spPr>
          <a:xfrm>
            <a:off x="5943600" y="3409950"/>
            <a:ext cx="3200400" cy="1569660"/>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Mỗi khi vào lớp</a:t>
            </a:r>
          </a:p>
          <a:p>
            <a:r>
              <a:rPr lang="en-US" sz="2400" b="1" smtClean="0">
                <a:solidFill>
                  <a:srgbClr val="FFFF00"/>
                </a:solidFill>
                <a:latin typeface="Times New Roman" pitchFamily="18" charset="0"/>
                <a:cs typeface="Times New Roman" pitchFamily="18" charset="0"/>
              </a:rPr>
              <a:t>Cô cười thật tươi</a:t>
            </a:r>
          </a:p>
          <a:p>
            <a:r>
              <a:rPr lang="en-US" sz="2400" b="1" smtClean="0">
                <a:solidFill>
                  <a:srgbClr val="FFFF00"/>
                </a:solidFill>
                <a:latin typeface="Times New Roman" pitchFamily="18" charset="0"/>
                <a:cs typeface="Times New Roman" pitchFamily="18" charset="0"/>
              </a:rPr>
              <a:t>Say sưa giảng bài</a:t>
            </a:r>
          </a:p>
          <a:p>
            <a:r>
              <a:rPr lang="en-US" sz="2400" b="1" smtClean="0">
                <a:solidFill>
                  <a:srgbClr val="FFFF00"/>
                </a:solidFill>
                <a:latin typeface="Times New Roman" pitchFamily="18" charset="0"/>
                <a:cs typeface="Times New Roman" pitchFamily="18" charset="0"/>
              </a:rPr>
              <a:t>Giọng cô ấm áp</a:t>
            </a:r>
            <a:endParaRPr lang="en-US" sz="2400" b="1">
              <a:solidFill>
                <a:srgbClr val="FFFF00"/>
              </a:solidFill>
              <a:latin typeface="Times New Roman" pitchFamily="18" charset="0"/>
              <a:cs typeface="Times New Roman" pitchFamily="18" charset="0"/>
            </a:endParaRPr>
          </a:p>
        </p:txBody>
      </p:sp>
      <p:sp>
        <p:nvSpPr>
          <p:cNvPr id="3" name="Notched Right Arrow 2">
            <a:hlinkClick r:id="rId3" action="ppaction://hlinksldjump"/>
          </p:cNvPr>
          <p:cNvSpPr/>
          <p:nvPr/>
        </p:nvSpPr>
        <p:spPr>
          <a:xfrm>
            <a:off x="4648200" y="4165339"/>
            <a:ext cx="11430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iley Face 3">
            <a:hlinkClick r:id="rId3" action="ppaction://hlinksldjump"/>
          </p:cNvPr>
          <p:cNvSpPr/>
          <p:nvPr/>
        </p:nvSpPr>
        <p:spPr>
          <a:xfrm>
            <a:off x="8305800" y="4420549"/>
            <a:ext cx="685800" cy="55906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886200"/>
            <a:ext cx="4724400" cy="1257300"/>
          </a:xfrm>
        </p:spPr>
        <p:txBody>
          <a:bodyPr>
            <a:normAutofit/>
          </a:bodyPr>
          <a:lstStyle/>
          <a:p>
            <a:pPr algn="l"/>
            <a:r>
              <a:rPr lang="en-US" b="1" dirty="0" err="1" smtClean="0">
                <a:solidFill>
                  <a:srgbClr val="FFFF00"/>
                </a:solidFill>
              </a:rPr>
              <a:t>bạn</a:t>
            </a:r>
            <a:r>
              <a:rPr lang="en-US" b="1" dirty="0" smtClean="0">
                <a:solidFill>
                  <a:srgbClr val="FFFF00"/>
                </a:solidFill>
              </a:rPr>
              <a:t> </a:t>
            </a:r>
            <a:r>
              <a:rPr lang="en-US" b="1" dirty="0" err="1" smtClean="0">
                <a:solidFill>
                  <a:srgbClr val="FFFF00"/>
                </a:solidFill>
              </a:rPr>
              <a:t>nào</a:t>
            </a:r>
            <a:r>
              <a:rPr lang="en-US" b="1" dirty="0" smtClean="0">
                <a:solidFill>
                  <a:srgbClr val="FFFF00"/>
                </a:solidFill>
              </a:rPr>
              <a:t> hay </a:t>
            </a:r>
            <a:r>
              <a:rPr lang="en-US" b="1" dirty="0" err="1" smtClean="0">
                <a:solidFill>
                  <a:srgbClr val="FFFF00"/>
                </a:solidFill>
              </a:rPr>
              <a:t>nghịch</a:t>
            </a:r>
            <a:r>
              <a:rPr lang="en-US" b="1" dirty="0" smtClean="0">
                <a:solidFill>
                  <a:srgbClr val="FFFF00"/>
                </a:solidFill>
              </a:rPr>
              <a:t> </a:t>
            </a:r>
            <a:br>
              <a:rPr lang="en-US" b="1" dirty="0" smtClean="0">
                <a:solidFill>
                  <a:srgbClr val="FFFF00"/>
                </a:solidFill>
              </a:rPr>
            </a:br>
            <a:r>
              <a:rPr lang="en-US" b="1" dirty="0" err="1" smtClean="0">
                <a:solidFill>
                  <a:srgbClr val="FFFF00"/>
                </a:solidFill>
              </a:rPr>
              <a:t>cô</a:t>
            </a:r>
            <a:r>
              <a:rPr lang="en-US" b="1" dirty="0" smtClean="0">
                <a:solidFill>
                  <a:srgbClr val="FFFF00"/>
                </a:solidFill>
              </a:rPr>
              <a:t> </a:t>
            </a:r>
            <a:r>
              <a:rPr lang="en-US" b="1" dirty="0" err="1" smtClean="0">
                <a:solidFill>
                  <a:srgbClr val="FFFF00"/>
                </a:solidFill>
              </a:rPr>
              <a:t>chẳng</a:t>
            </a:r>
            <a:r>
              <a:rPr lang="en-US" b="1" dirty="0" smtClean="0">
                <a:solidFill>
                  <a:srgbClr val="FFFF00"/>
                </a:solidFill>
              </a:rPr>
              <a:t> </a:t>
            </a:r>
            <a:r>
              <a:rPr lang="en-US" b="1" dirty="0" err="1" smtClean="0">
                <a:solidFill>
                  <a:srgbClr val="FFFF00"/>
                </a:solidFill>
              </a:rPr>
              <a:t>thích</a:t>
            </a:r>
            <a:r>
              <a:rPr lang="en-US" b="1" dirty="0" smtClean="0">
                <a:solidFill>
                  <a:srgbClr val="FFFF00"/>
                </a:solidFill>
              </a:rPr>
              <a:t> </a:t>
            </a:r>
            <a:r>
              <a:rPr lang="en-US" b="1" dirty="0" err="1" smtClean="0">
                <a:solidFill>
                  <a:srgbClr val="FFFF00"/>
                </a:solidFill>
              </a:rPr>
              <a:t>đâu</a:t>
            </a:r>
            <a:endParaRPr lang="en-US" b="1" dirty="0">
              <a:solidFill>
                <a:srgbClr val="FFFF00"/>
              </a:solidFill>
            </a:endParaRPr>
          </a:p>
        </p:txBody>
      </p:sp>
      <p:pic>
        <p:nvPicPr>
          <p:cNvPr id="2050" name="Picture 2" descr="C:\Users\COMPUTER\Downloads\co giao 2.Jpeg"/>
          <p:cNvPicPr>
            <a:picLocks noGrp="1" noChangeAspect="1" noChangeArrowheads="1"/>
          </p:cNvPicPr>
          <p:nvPr>
            <p:ph idx="1"/>
          </p:nvPr>
        </p:nvPicPr>
        <p:blipFill>
          <a:blip r:embed="rId2"/>
          <a:srcRect/>
          <a:stretch>
            <a:fillRect/>
          </a:stretch>
        </p:blipFill>
        <p:spPr bwMode="auto">
          <a:xfrm>
            <a:off x="0" y="0"/>
            <a:ext cx="9144000" cy="5143500"/>
          </a:xfrm>
          <a:prstGeom prst="rect">
            <a:avLst/>
          </a:prstGeom>
          <a:noFill/>
        </p:spPr>
      </p:pic>
      <p:sp>
        <p:nvSpPr>
          <p:cNvPr id="2" name="Right Arrow 1">
            <a:hlinkClick r:id="rId3" action="ppaction://hlinksldjump"/>
          </p:cNvPr>
          <p:cNvSpPr/>
          <p:nvPr/>
        </p:nvSpPr>
        <p:spPr>
          <a:xfrm>
            <a:off x="7924800" y="4629150"/>
            <a:ext cx="9906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0" y="4028209"/>
            <a:ext cx="2819400" cy="830997"/>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Bạn nào hay nghịch</a:t>
            </a:r>
          </a:p>
          <a:p>
            <a:r>
              <a:rPr lang="en-US" sz="2400" b="1" smtClean="0">
                <a:solidFill>
                  <a:srgbClr val="FFFF00"/>
                </a:solidFill>
                <a:latin typeface="Times New Roman" pitchFamily="18" charset="0"/>
                <a:cs typeface="Times New Roman" pitchFamily="18" charset="0"/>
              </a:rPr>
              <a:t>Cô chẳng thích đâu</a:t>
            </a:r>
            <a:endParaRPr lang="en-US" sz="24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5029200" cy="1085850"/>
          </a:xfrm>
        </p:spPr>
        <p:txBody>
          <a:bodyPr>
            <a:normAutofit fontScale="90000"/>
          </a:bodyPr>
          <a:lstStyle/>
          <a:p>
            <a:pPr algn="l"/>
            <a:r>
              <a:rPr lang="en-US" b="1" dirty="0" err="1" smtClean="0">
                <a:solidFill>
                  <a:srgbClr val="002060"/>
                </a:solidFill>
              </a:rPr>
              <a:t>bạn</a:t>
            </a:r>
            <a:r>
              <a:rPr lang="en-US" b="1" dirty="0" smtClean="0">
                <a:solidFill>
                  <a:srgbClr val="002060"/>
                </a:solidFill>
              </a:rPr>
              <a:t> </a:t>
            </a:r>
            <a:r>
              <a:rPr lang="en-US" b="1" dirty="0" err="1" smtClean="0">
                <a:solidFill>
                  <a:srgbClr val="002060"/>
                </a:solidFill>
              </a:rPr>
              <a:t>nào</a:t>
            </a:r>
            <a:r>
              <a:rPr lang="en-US" b="1" dirty="0" smtClean="0">
                <a:solidFill>
                  <a:srgbClr val="002060"/>
                </a:solidFill>
              </a:rPr>
              <a:t> </a:t>
            </a:r>
            <a:r>
              <a:rPr lang="en-US" b="1" dirty="0" err="1" smtClean="0">
                <a:solidFill>
                  <a:srgbClr val="002060"/>
                </a:solidFill>
              </a:rPr>
              <a:t>chăm</a:t>
            </a:r>
            <a:r>
              <a:rPr lang="en-US" b="1" dirty="0" smtClean="0">
                <a:solidFill>
                  <a:srgbClr val="002060"/>
                </a:solidFill>
              </a:rPr>
              <a:t> </a:t>
            </a:r>
            <a:r>
              <a:rPr lang="en-US" b="1" dirty="0" err="1" smtClean="0">
                <a:solidFill>
                  <a:srgbClr val="002060"/>
                </a:solidFill>
              </a:rPr>
              <a:t>ngoan</a:t>
            </a:r>
            <a:r>
              <a:rPr lang="en-US" b="1" dirty="0" smtClean="0">
                <a:solidFill>
                  <a:srgbClr val="002060"/>
                </a:solidFill>
              </a:rPr>
              <a:t/>
            </a:r>
            <a:br>
              <a:rPr lang="en-US" b="1" dirty="0" smtClean="0">
                <a:solidFill>
                  <a:srgbClr val="002060"/>
                </a:solidFill>
              </a:rPr>
            </a:br>
            <a:r>
              <a:rPr lang="en-US" b="1" dirty="0" err="1" smtClean="0">
                <a:solidFill>
                  <a:srgbClr val="002060"/>
                </a:solidFill>
              </a:rPr>
              <a:t>cô</a:t>
            </a:r>
            <a:r>
              <a:rPr lang="en-US" b="1" dirty="0" smtClean="0">
                <a:solidFill>
                  <a:srgbClr val="002060"/>
                </a:solidFill>
              </a:rPr>
              <a:t> </a:t>
            </a:r>
            <a:r>
              <a:rPr lang="en-US" b="1" dirty="0" err="1" smtClean="0">
                <a:solidFill>
                  <a:srgbClr val="002060"/>
                </a:solidFill>
              </a:rPr>
              <a:t>yêu</a:t>
            </a:r>
            <a:r>
              <a:rPr lang="en-US" b="1" dirty="0" smtClean="0">
                <a:solidFill>
                  <a:srgbClr val="002060"/>
                </a:solidFill>
              </a:rPr>
              <a:t> </a:t>
            </a:r>
            <a:r>
              <a:rPr lang="en-US" b="1" dirty="0" err="1" smtClean="0">
                <a:solidFill>
                  <a:srgbClr val="002060"/>
                </a:solidFill>
              </a:rPr>
              <a:t>lắm</a:t>
            </a:r>
            <a:r>
              <a:rPr lang="en-US" b="1" dirty="0" smtClean="0">
                <a:solidFill>
                  <a:srgbClr val="002060"/>
                </a:solidFill>
              </a:rPr>
              <a:t> </a:t>
            </a:r>
            <a:r>
              <a:rPr lang="en-US" b="1" dirty="0" err="1" smtClean="0">
                <a:solidFill>
                  <a:srgbClr val="002060"/>
                </a:solidFill>
              </a:rPr>
              <a:t>đấy</a:t>
            </a:r>
            <a:endParaRPr lang="en-US" b="1" dirty="0">
              <a:solidFill>
                <a:srgbClr val="002060"/>
              </a:solidFill>
            </a:endParaRPr>
          </a:p>
        </p:txBody>
      </p:sp>
      <p:pic>
        <p:nvPicPr>
          <p:cNvPr id="3074" name="Picture 2" descr="C:\Users\COMPUTER\Downloads\co giao 3.jpg"/>
          <p:cNvPicPr>
            <a:picLocks noGrp="1" noChangeAspect="1" noChangeArrowheads="1"/>
          </p:cNvPicPr>
          <p:nvPr>
            <p:ph idx="1"/>
          </p:nvPr>
        </p:nvPicPr>
        <p:blipFill>
          <a:blip r:embed="rId2"/>
          <a:srcRect/>
          <a:stretch>
            <a:fillRect/>
          </a:stretch>
        </p:blipFill>
        <p:spPr bwMode="auto">
          <a:xfrm>
            <a:off x="1" y="0"/>
            <a:ext cx="9143999" cy="5143500"/>
          </a:xfrm>
          <a:prstGeom prst="rect">
            <a:avLst/>
          </a:prstGeom>
          <a:noFill/>
        </p:spPr>
      </p:pic>
      <p:sp>
        <p:nvSpPr>
          <p:cNvPr id="2" name="Notched Right Arrow 1">
            <a:hlinkClick r:id="rId3" action="ppaction://hlinksldjump"/>
          </p:cNvPr>
          <p:cNvSpPr/>
          <p:nvPr/>
        </p:nvSpPr>
        <p:spPr>
          <a:xfrm>
            <a:off x="8101445" y="4552950"/>
            <a:ext cx="990600" cy="5905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 y="4137451"/>
            <a:ext cx="2971800" cy="830997"/>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Bạn nào chăm ngoan</a:t>
            </a:r>
          </a:p>
          <a:p>
            <a:r>
              <a:rPr lang="en-US" sz="2400" b="1" smtClean="0">
                <a:solidFill>
                  <a:srgbClr val="FFFF00"/>
                </a:solidFill>
                <a:latin typeface="Times New Roman" pitchFamily="18" charset="0"/>
                <a:cs typeface="Times New Roman" pitchFamily="18" charset="0"/>
              </a:rPr>
              <a:t>Cô yêu lắm đấy</a:t>
            </a:r>
            <a:endParaRPr lang="en-US" sz="24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48200" y="4000500"/>
            <a:ext cx="4800600" cy="1143000"/>
          </a:xfrm>
        </p:spPr>
        <p:txBody>
          <a:bodyPr>
            <a:normAutofit/>
          </a:bodyPr>
          <a:lstStyle/>
          <a:p>
            <a:r>
              <a:rPr lang="en-US" b="1" dirty="0" err="1" smtClean="0">
                <a:solidFill>
                  <a:srgbClr val="0070C0"/>
                </a:solidFill>
              </a:rPr>
              <a:t>đẹp</a:t>
            </a:r>
            <a:r>
              <a:rPr lang="en-US" b="1" dirty="0" smtClean="0">
                <a:solidFill>
                  <a:srgbClr val="0070C0"/>
                </a:solidFill>
              </a:rPr>
              <a:t> </a:t>
            </a:r>
            <a:r>
              <a:rPr lang="en-US" b="1" dirty="0" err="1" smtClean="0">
                <a:solidFill>
                  <a:srgbClr val="0070C0"/>
                </a:solidFill>
              </a:rPr>
              <a:t>như</a:t>
            </a:r>
            <a:r>
              <a:rPr lang="en-US" b="1" dirty="0" smtClean="0">
                <a:solidFill>
                  <a:srgbClr val="0070C0"/>
                </a:solidFill>
              </a:rPr>
              <a:t> </a:t>
            </a:r>
            <a:r>
              <a:rPr lang="en-US" b="1" dirty="0" err="1" smtClean="0">
                <a:solidFill>
                  <a:srgbClr val="0070C0"/>
                </a:solidFill>
              </a:rPr>
              <a:t>hoa</a:t>
            </a:r>
            <a:r>
              <a:rPr lang="en-US" b="1" dirty="0" smtClean="0">
                <a:solidFill>
                  <a:srgbClr val="0070C0"/>
                </a:solidFill>
              </a:rPr>
              <a:t> </a:t>
            </a:r>
            <a:r>
              <a:rPr lang="en-US" b="1" dirty="0" err="1" smtClean="0">
                <a:solidFill>
                  <a:srgbClr val="0070C0"/>
                </a:solidFill>
              </a:rPr>
              <a:t>rừng</a:t>
            </a:r>
            <a:endParaRPr lang="en-US" b="1" dirty="0">
              <a:solidFill>
                <a:srgbClr val="0070C0"/>
              </a:solidFill>
            </a:endParaRPr>
          </a:p>
        </p:txBody>
      </p:sp>
      <p:pic>
        <p:nvPicPr>
          <p:cNvPr id="6146" name="Picture 2" descr="D:\2016\HINH ANH\ANH HOC\THUC VAT\HOA RAU CU\1323706276_060411_hoagao2.jpg"/>
          <p:cNvPicPr>
            <a:picLocks noGrp="1" noChangeAspect="1" noChangeArrowheads="1"/>
          </p:cNvPicPr>
          <p:nvPr>
            <p:ph idx="1"/>
          </p:nvPr>
        </p:nvPicPr>
        <p:blipFill>
          <a:blip r:embed="rId2"/>
          <a:srcRect/>
          <a:stretch>
            <a:fillRect/>
          </a:stretch>
        </p:blipFill>
        <p:spPr bwMode="auto">
          <a:xfrm>
            <a:off x="4572000" y="0"/>
            <a:ext cx="4800600" cy="5143500"/>
          </a:xfrm>
          <a:prstGeom prst="rect">
            <a:avLst/>
          </a:prstGeom>
          <a:noFill/>
        </p:spPr>
      </p:pic>
      <p:sp>
        <p:nvSpPr>
          <p:cNvPr id="2" name="Right Arrow 1">
            <a:hlinkClick r:id="rId3" action="ppaction://hlinksldjump"/>
          </p:cNvPr>
          <p:cNvSpPr/>
          <p:nvPr/>
        </p:nvSpPr>
        <p:spPr>
          <a:xfrm>
            <a:off x="7924800" y="4629150"/>
            <a:ext cx="10668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4400549"/>
            <a:ext cx="2438400" cy="646331"/>
          </a:xfrm>
          <a:prstGeom prst="rect">
            <a:avLst/>
          </a:prstGeom>
          <a:noFill/>
        </p:spPr>
        <p:txBody>
          <a:bodyPr wrap="square" rtlCol="0">
            <a:spAutoFit/>
          </a:bodyPr>
          <a:lstStyle/>
          <a:p>
            <a:r>
              <a:rPr lang="en-US" b="1" smtClean="0">
                <a:solidFill>
                  <a:srgbClr val="7030A0"/>
                </a:solidFill>
                <a:latin typeface="Times New Roman" pitchFamily="18" charset="0"/>
                <a:cs typeface="Times New Roman" pitchFamily="18" charset="0"/>
              </a:rPr>
              <a:t>Cần như hạt muối</a:t>
            </a:r>
          </a:p>
          <a:p>
            <a:r>
              <a:rPr lang="en-US" b="1" smtClean="0">
                <a:solidFill>
                  <a:srgbClr val="7030A0"/>
                </a:solidFill>
                <a:latin typeface="Times New Roman" pitchFamily="18" charset="0"/>
                <a:cs typeface="Times New Roman" pitchFamily="18" charset="0"/>
              </a:rPr>
              <a:t>Đẹp như hoa rừng</a:t>
            </a:r>
            <a:endParaRPr lang="en-US" b="1">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171950"/>
            <a:ext cx="4191000" cy="971550"/>
          </a:xfrm>
        </p:spPr>
        <p:txBody>
          <a:bodyPr>
            <a:normAutofit fontScale="90000"/>
          </a:bodyPr>
          <a:lstStyle/>
          <a:p>
            <a:pPr algn="l"/>
            <a:r>
              <a:rPr lang="en-US" b="1" dirty="0" err="1" smtClean="0">
                <a:solidFill>
                  <a:srgbClr val="002060"/>
                </a:solidFill>
              </a:rPr>
              <a:t>cô</a:t>
            </a:r>
            <a:r>
              <a:rPr lang="en-US" b="1" dirty="0" smtClean="0">
                <a:solidFill>
                  <a:srgbClr val="002060"/>
                </a:solidFill>
              </a:rPr>
              <a:t> </a:t>
            </a:r>
            <a:r>
              <a:rPr lang="en-US" b="1" dirty="0" err="1" smtClean="0">
                <a:solidFill>
                  <a:srgbClr val="002060"/>
                </a:solidFill>
              </a:rPr>
              <a:t>giáo</a:t>
            </a:r>
            <a:r>
              <a:rPr lang="en-US" b="1" dirty="0" smtClean="0">
                <a:solidFill>
                  <a:srgbClr val="002060"/>
                </a:solidFill>
              </a:rPr>
              <a:t> </a:t>
            </a:r>
            <a:r>
              <a:rPr lang="en-US" b="1" dirty="0" err="1" smtClean="0">
                <a:solidFill>
                  <a:srgbClr val="002060"/>
                </a:solidFill>
              </a:rPr>
              <a:t>của</a:t>
            </a:r>
            <a:r>
              <a:rPr lang="en-US" b="1" dirty="0" smtClean="0">
                <a:solidFill>
                  <a:srgbClr val="002060"/>
                </a:solidFill>
              </a:rPr>
              <a:t> con</a:t>
            </a:r>
            <a:br>
              <a:rPr lang="en-US" b="1" dirty="0" smtClean="0">
                <a:solidFill>
                  <a:srgbClr val="002060"/>
                </a:solidFill>
              </a:rPr>
            </a:br>
            <a:r>
              <a:rPr lang="en-US" b="1" dirty="0" err="1" smtClean="0">
                <a:solidFill>
                  <a:srgbClr val="002060"/>
                </a:solidFill>
              </a:rPr>
              <a:t>ai</a:t>
            </a:r>
            <a:r>
              <a:rPr lang="en-US" b="1" dirty="0" smtClean="0">
                <a:solidFill>
                  <a:srgbClr val="002060"/>
                </a:solidFill>
              </a:rPr>
              <a:t> </a:t>
            </a:r>
            <a:r>
              <a:rPr lang="en-US" b="1" dirty="0" err="1" smtClean="0">
                <a:solidFill>
                  <a:srgbClr val="002060"/>
                </a:solidFill>
              </a:rPr>
              <a:t>mà</a:t>
            </a:r>
            <a:r>
              <a:rPr lang="en-US" b="1" dirty="0" smtClean="0">
                <a:solidFill>
                  <a:srgbClr val="002060"/>
                </a:solidFill>
              </a:rPr>
              <a:t> </a:t>
            </a:r>
            <a:r>
              <a:rPr lang="en-US" b="1" dirty="0" err="1" smtClean="0">
                <a:solidFill>
                  <a:srgbClr val="002060"/>
                </a:solidFill>
              </a:rPr>
              <a:t>chẳng</a:t>
            </a:r>
            <a:r>
              <a:rPr lang="en-US" b="1" dirty="0" smtClean="0">
                <a:solidFill>
                  <a:srgbClr val="002060"/>
                </a:solidFill>
              </a:rPr>
              <a:t> </a:t>
            </a:r>
            <a:r>
              <a:rPr lang="en-US" b="1" dirty="0" err="1" smtClean="0">
                <a:solidFill>
                  <a:srgbClr val="002060"/>
                </a:solidFill>
              </a:rPr>
              <a:t>quý</a:t>
            </a:r>
            <a:endParaRPr lang="en-US" b="1" dirty="0">
              <a:solidFill>
                <a:srgbClr val="002060"/>
              </a:solidFill>
            </a:endParaRPr>
          </a:p>
        </p:txBody>
      </p:sp>
      <p:pic>
        <p:nvPicPr>
          <p:cNvPr id="7170" name="Picture 2" descr="C:\Users\COMPUTER\Downloads\co giao 6.jpg"/>
          <p:cNvPicPr>
            <a:picLocks noGrp="1" noChangeAspect="1" noChangeArrowheads="1"/>
          </p:cNvPicPr>
          <p:nvPr>
            <p:ph idx="1"/>
          </p:nvPr>
        </p:nvPicPr>
        <p:blipFill>
          <a:blip r:embed="rId2"/>
          <a:srcRect/>
          <a:stretch>
            <a:fillRect/>
          </a:stretch>
        </p:blipFill>
        <p:spPr bwMode="auto">
          <a:xfrm>
            <a:off x="0" y="-1"/>
            <a:ext cx="9144000" cy="5143500"/>
          </a:xfrm>
          <a:prstGeom prst="rect">
            <a:avLst/>
          </a:prstGeom>
          <a:noFill/>
        </p:spPr>
      </p:pic>
      <p:sp>
        <p:nvSpPr>
          <p:cNvPr id="2" name="Notched Right Arrow 1">
            <a:hlinkClick r:id="rId3" action="ppaction://hlinksldjump"/>
          </p:cNvPr>
          <p:cNvSpPr/>
          <p:nvPr/>
        </p:nvSpPr>
        <p:spPr>
          <a:xfrm>
            <a:off x="8229600" y="4486274"/>
            <a:ext cx="762000" cy="657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24200" y="4095750"/>
            <a:ext cx="3352800" cy="954107"/>
          </a:xfrm>
          <a:prstGeom prst="rect">
            <a:avLst/>
          </a:prstGeom>
          <a:solidFill>
            <a:srgbClr val="FF0000"/>
          </a:solidFill>
        </p:spPr>
        <p:txBody>
          <a:bodyPr wrap="square" rtlCol="0">
            <a:spAutoFit/>
          </a:bodyPr>
          <a:lstStyle/>
          <a:p>
            <a:r>
              <a:rPr lang="en-US" sz="2800" b="1" smtClean="0">
                <a:solidFill>
                  <a:srgbClr val="FFFF00"/>
                </a:solidFill>
                <a:latin typeface="Times New Roman" pitchFamily="18" charset="0"/>
                <a:cs typeface="Times New Roman" pitchFamily="18" charset="0"/>
              </a:rPr>
              <a:t>Cô giáo của con</a:t>
            </a:r>
          </a:p>
          <a:p>
            <a:r>
              <a:rPr lang="en-US" sz="2800" b="1" smtClean="0">
                <a:solidFill>
                  <a:srgbClr val="FFFF00"/>
                </a:solidFill>
                <a:latin typeface="Times New Roman" pitchFamily="18" charset="0"/>
                <a:cs typeface="Times New Roman" pitchFamily="18" charset="0"/>
              </a:rPr>
              <a:t>Ai mà chẳng quý</a:t>
            </a:r>
            <a:endParaRPr lang="en-US" sz="28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350</TotalTime>
  <Words>338</Words>
  <Application>Microsoft Office PowerPoint</Application>
  <PresentationFormat>On-screen Show (16:9)</PresentationFormat>
  <Paragraphs>76</Paragraphs>
  <Slides>18</Slides>
  <Notes>6</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PowerPoint Presentation</vt:lpstr>
      <vt:lpstr>PowerPoint Presentation</vt:lpstr>
      <vt:lpstr>PowerPoint Presentation</vt:lpstr>
      <vt:lpstr>PowerPoint Presentation</vt:lpstr>
      <vt:lpstr>mỗi khi vào lớp cô cười thật tươi say sưa giảng bài giọng cô ấm áp</vt:lpstr>
      <vt:lpstr>bạn nào hay nghịch  cô chẳng thích đâu</vt:lpstr>
      <vt:lpstr>bạn nào chăm ngoan cô yêu lắm đấy</vt:lpstr>
      <vt:lpstr>đẹp như hoa rừng</vt:lpstr>
      <vt:lpstr>cô giáo của con ai mà chẳng quý</vt:lpstr>
      <vt:lpstr>PowerPoint Presentation</vt:lpstr>
      <vt:lpstr>PowerPoint Presentation</vt:lpstr>
      <vt:lpstr>Câu 1</vt:lpstr>
      <vt:lpstr>Câu 2</vt:lpstr>
      <vt:lpstr>Câu 3</vt:lpstr>
      <vt:lpstr>Câu 4</vt:lpstr>
      <vt:lpstr>Câu 5</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Admin</cp:lastModifiedBy>
  <cp:revision>95</cp:revision>
  <dcterms:created xsi:type="dcterms:W3CDTF">2017-11-12T13:31:24Z</dcterms:created>
  <dcterms:modified xsi:type="dcterms:W3CDTF">2020-11-16T15:52:05Z</dcterms:modified>
</cp:coreProperties>
</file>