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67" r:id="rId5"/>
    <p:sldId id="277" r:id="rId6"/>
    <p:sldId id="268" r:id="rId7"/>
    <p:sldId id="269" r:id="rId8"/>
    <p:sldId id="270" r:id="rId9"/>
    <p:sldId id="278" r:id="rId10"/>
    <p:sldId id="279" r:id="rId11"/>
    <p:sldId id="283" r:id="rId12"/>
    <p:sldId id="292" r:id="rId13"/>
    <p:sldId id="280" r:id="rId14"/>
    <p:sldId id="290" r:id="rId15"/>
    <p:sldId id="294" r:id="rId16"/>
    <p:sldId id="296" r:id="rId17"/>
    <p:sldId id="282" r:id="rId18"/>
    <p:sldId id="284" r:id="rId19"/>
    <p:sldId id="287" r:id="rId20"/>
    <p:sldId id="288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B6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2BBD4-91A1-40D0-A36F-5AE77369619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FB892-54E7-4106-B681-DD25A7C1E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5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9FA-7E8B-4FC7-8443-3374C86DF497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0D04-060F-454B-A180-529FA7D1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9FA-7E8B-4FC7-8443-3374C86DF497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0D04-060F-454B-A180-529FA7D1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9FA-7E8B-4FC7-8443-3374C86DF497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0D04-060F-454B-A180-529FA7D1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9FA-7E8B-4FC7-8443-3374C86DF497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0D04-060F-454B-A180-529FA7D1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9FA-7E8B-4FC7-8443-3374C86DF497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0D04-060F-454B-A180-529FA7D1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9FA-7E8B-4FC7-8443-3374C86DF497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0D04-060F-454B-A180-529FA7D1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9FA-7E8B-4FC7-8443-3374C86DF497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0D04-060F-454B-A180-529FA7D1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9FA-7E8B-4FC7-8443-3374C86DF497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0D04-060F-454B-A180-529FA7D1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9FA-7E8B-4FC7-8443-3374C86DF497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0D04-060F-454B-A180-529FA7D1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9FA-7E8B-4FC7-8443-3374C86DF497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0D04-060F-454B-A180-529FA7D1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F9FA-7E8B-4FC7-8443-3374C86DF497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0D04-060F-454B-A180-529FA7D1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F9FA-7E8B-4FC7-8443-3374C86DF497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A0D04-060F-454B-A180-529FA7D1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3351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PHÒNG GIÁO DỤC VÀ ĐÀO TẠO ĐÔNG TRIỀU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70970"/>
            <a:ext cx="6934200" cy="1076980"/>
          </a:xfrm>
        </p:spPr>
        <p:txBody>
          <a:bodyPr>
            <a:prstTxWarp prst="textArchUp">
              <a:avLst>
                <a:gd name="adj" fmla="val 8667232"/>
              </a:avLst>
            </a:prstTxWarp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482" y="266229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5- 6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A3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67184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TRƯỜNG MẦM NON BÌNH DƯƠNG A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4953000" y="133350"/>
            <a:ext cx="3848100" cy="1219199"/>
          </a:xfrm>
          <a:prstGeom prst="star8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Bến</a:t>
            </a:r>
            <a:r>
              <a:rPr lang="en-US" sz="3600" dirty="0" smtClean="0"/>
              <a:t> </a:t>
            </a:r>
            <a:r>
              <a:rPr lang="en-US" sz="3600" dirty="0" err="1" smtClean="0"/>
              <a:t>xe</a:t>
            </a:r>
            <a:r>
              <a:rPr lang="en-US" sz="3600" dirty="0" smtClean="0"/>
              <a:t> </a:t>
            </a:r>
            <a:r>
              <a:rPr lang="en-US" sz="3600" dirty="0" err="1" smtClean="0"/>
              <a:t>Đông</a:t>
            </a:r>
            <a:r>
              <a:rPr lang="en-US" sz="3600" dirty="0" smtClean="0"/>
              <a:t> </a:t>
            </a:r>
            <a:r>
              <a:rPr lang="en-US" sz="3600" dirty="0" err="1" smtClean="0"/>
              <a:t>Triều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" y="2036555"/>
            <a:ext cx="1632856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90" y="2038053"/>
            <a:ext cx="152701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97" y="2068876"/>
            <a:ext cx="1456803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61" y="2068876"/>
            <a:ext cx="1619036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83" y="2080648"/>
            <a:ext cx="1238918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11" y="2053036"/>
            <a:ext cx="123891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43815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95219"/>
              </p:ext>
            </p:extLst>
          </p:nvPr>
        </p:nvGraphicFramePr>
        <p:xfrm>
          <a:off x="-76200" y="1428750"/>
          <a:ext cx="9220200" cy="227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876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800" u="sng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800" b="1" u="sng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</a:tr>
              <a:tr h="13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" y="2343150"/>
            <a:ext cx="1458176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43" y="2347477"/>
            <a:ext cx="1315503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316869"/>
            <a:ext cx="1574325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04240"/>
            <a:ext cx="1574619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80" y="2321772"/>
            <a:ext cx="1613808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88" y="2343150"/>
            <a:ext cx="123891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-Point Star 7"/>
          <p:cNvSpPr/>
          <p:nvPr/>
        </p:nvSpPr>
        <p:spPr>
          <a:xfrm>
            <a:off x="2660924" y="16392"/>
            <a:ext cx="3848100" cy="1219199"/>
          </a:xfrm>
          <a:prstGeom prst="star8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Bến</a:t>
            </a:r>
            <a:r>
              <a:rPr lang="en-US" sz="3600" dirty="0" smtClean="0"/>
              <a:t> </a:t>
            </a:r>
            <a:r>
              <a:rPr lang="en-US" sz="3600" dirty="0" err="1" smtClean="0"/>
              <a:t>xe</a:t>
            </a:r>
            <a:r>
              <a:rPr lang="en-US" sz="3600" dirty="0" smtClean="0"/>
              <a:t> </a:t>
            </a:r>
            <a:r>
              <a:rPr lang="en-US" sz="3600" dirty="0" err="1" smtClean="0"/>
              <a:t>Đông</a:t>
            </a:r>
            <a:r>
              <a:rPr lang="en-US" sz="3600" dirty="0" smtClean="0"/>
              <a:t> </a:t>
            </a:r>
            <a:r>
              <a:rPr lang="en-US" sz="3600" dirty="0" err="1" smtClean="0"/>
              <a:t>Triều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" y="1549694"/>
            <a:ext cx="1638172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47" y="1561772"/>
            <a:ext cx="1457053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73850"/>
            <a:ext cx="13716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34" y="1573850"/>
            <a:ext cx="1561393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0" y="1559418"/>
            <a:ext cx="1741713" cy="1371600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2971800" y="3105150"/>
            <a:ext cx="2971800" cy="203835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6</a:t>
            </a:r>
            <a:endParaRPr lang="en-US" sz="9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88" y="1573850"/>
            <a:ext cx="132564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43815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 = 5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741699"/>
              </p:ext>
            </p:extLst>
          </p:nvPr>
        </p:nvGraphicFramePr>
        <p:xfrm>
          <a:off x="-76200" y="1428750"/>
          <a:ext cx="9220200" cy="227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58674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800" u="sng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800" b="1" u="sng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</a:tr>
              <a:tr h="13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" y="2343150"/>
            <a:ext cx="16306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92" y="2343150"/>
            <a:ext cx="14478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92" y="2343150"/>
            <a:ext cx="157353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25" y="2324742"/>
            <a:ext cx="1416775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343150"/>
            <a:ext cx="12954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50" y="2306120"/>
            <a:ext cx="163068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-Point Star 7"/>
          <p:cNvSpPr/>
          <p:nvPr/>
        </p:nvSpPr>
        <p:spPr>
          <a:xfrm>
            <a:off x="2660924" y="16392"/>
            <a:ext cx="3848100" cy="1219199"/>
          </a:xfrm>
          <a:prstGeom prst="star8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Bến</a:t>
            </a:r>
            <a:r>
              <a:rPr lang="en-US" sz="3600" dirty="0" smtClean="0"/>
              <a:t> </a:t>
            </a:r>
            <a:r>
              <a:rPr lang="en-US" sz="3600" dirty="0" err="1" smtClean="0"/>
              <a:t>xe</a:t>
            </a:r>
            <a:r>
              <a:rPr lang="en-US" sz="3600" dirty="0" smtClean="0"/>
              <a:t> </a:t>
            </a:r>
            <a:r>
              <a:rPr lang="en-US" sz="3600" dirty="0" err="1" smtClean="0"/>
              <a:t>Đông</a:t>
            </a:r>
            <a:r>
              <a:rPr lang="en-US" sz="3600" dirty="0" smtClean="0"/>
              <a:t> </a:t>
            </a:r>
            <a:r>
              <a:rPr lang="en-US" sz="3600" dirty="0" err="1" smtClean="0"/>
              <a:t>Triều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" y="1568277"/>
            <a:ext cx="1607642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3" y="1561708"/>
            <a:ext cx="1457053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36" y="1544798"/>
            <a:ext cx="1375964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56" y="1559418"/>
            <a:ext cx="1504644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59418"/>
            <a:ext cx="1565593" cy="1371600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2971800" y="3105150"/>
            <a:ext cx="2971800" cy="203835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6</a:t>
            </a:r>
            <a:endParaRPr lang="en-US" sz="9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34" y="1544798"/>
            <a:ext cx="158702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43815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120100"/>
              </p:ext>
            </p:extLst>
          </p:nvPr>
        </p:nvGraphicFramePr>
        <p:xfrm>
          <a:off x="-76200" y="1428750"/>
          <a:ext cx="9220200" cy="227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73152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800" u="sng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800" b="1" u="sng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</a:tr>
              <a:tr h="13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" y="2343150"/>
            <a:ext cx="16306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92" y="2343150"/>
            <a:ext cx="14478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92" y="2343150"/>
            <a:ext cx="157353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25" y="2324742"/>
            <a:ext cx="1416775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343150"/>
            <a:ext cx="12954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72" y="2343150"/>
            <a:ext cx="141204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-Point Star 7"/>
          <p:cNvSpPr/>
          <p:nvPr/>
        </p:nvSpPr>
        <p:spPr>
          <a:xfrm>
            <a:off x="2660924" y="16392"/>
            <a:ext cx="3848100" cy="1219199"/>
          </a:xfrm>
          <a:prstGeom prst="star8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Bến</a:t>
            </a:r>
            <a:r>
              <a:rPr lang="en-US" sz="3600" dirty="0" smtClean="0"/>
              <a:t> </a:t>
            </a:r>
            <a:r>
              <a:rPr lang="en-US" sz="3600" dirty="0" err="1" smtClean="0"/>
              <a:t>xe</a:t>
            </a:r>
            <a:r>
              <a:rPr lang="en-US" sz="3600" dirty="0" smtClean="0"/>
              <a:t> </a:t>
            </a:r>
            <a:r>
              <a:rPr lang="en-US" sz="3600" dirty="0" err="1" smtClean="0"/>
              <a:t>Đông</a:t>
            </a:r>
            <a:r>
              <a:rPr lang="en-US" sz="3600" dirty="0" smtClean="0"/>
              <a:t> </a:t>
            </a:r>
            <a:r>
              <a:rPr lang="en-US" sz="3600" dirty="0" err="1" smtClean="0"/>
              <a:t>Triều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" y="1568277"/>
            <a:ext cx="1607642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3" y="1561708"/>
            <a:ext cx="1457053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36" y="1544798"/>
            <a:ext cx="1375964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56" y="1559418"/>
            <a:ext cx="1504644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59418"/>
            <a:ext cx="1565593" cy="1371600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2971800" y="3105150"/>
            <a:ext cx="2971800" cy="203835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6</a:t>
            </a:r>
            <a:endParaRPr lang="en-US" sz="9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34" y="1544798"/>
            <a:ext cx="158702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4139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533400" y="514351"/>
            <a:ext cx="8153400" cy="13716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óm Hoa Nắng – Chúng Em Với An Toàn Giao Thô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4223.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" y="1063229"/>
            <a:ext cx="8229600" cy="143232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Em Đi Chơi Thuyền - Bé Bào Ngư - Nhac.v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8419.625"/>
                </p14:media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2266950"/>
            <a:ext cx="990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521" y="1063229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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biết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90550"/>
            <a:ext cx="8991600" cy="9233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Jokerman" panose="04090605060D06020702" pitchFamily="82" charset="0"/>
              </a:rPr>
              <a:t>Kính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Jokerman" panose="04090605060D06020702" pitchFamily="82" charset="0"/>
              </a:rPr>
              <a:t>chúc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Jokerman" panose="04090605060D06020702" pitchFamily="82" charset="0"/>
              </a:rPr>
              <a:t>các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Jokerman" panose="04090605060D06020702" pitchFamily="82" charset="0"/>
              </a:rPr>
              <a:t>cô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Jokerman" panose="04090605060D06020702" pitchFamily="82" charset="0"/>
              </a:rPr>
              <a:t>sức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Jokerman" panose="04090605060D06020702" pitchFamily="82" charset="0"/>
              </a:rPr>
              <a:t>khỏe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Jokerman" panose="04090605060D0602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34315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Bạn ơi có biế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710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45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067800" cy="99060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r>
              <a:rPr lang="en-US" sz="31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0" y="1428750"/>
            <a:ext cx="914400" cy="3708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7635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0" y="1581150"/>
            <a:ext cx="838200" cy="37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123950"/>
            <a:ext cx="579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12395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434407"/>
            <a:ext cx="1676400" cy="1743075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27196"/>
            <a:ext cx="1523999" cy="174307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5" y="2438260"/>
            <a:ext cx="1764025" cy="174307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4" y="527198"/>
            <a:ext cx="1663076" cy="174307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527197"/>
            <a:ext cx="1676400" cy="17430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04398" y="982653"/>
            <a:ext cx="914400" cy="6951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77000" y="1718916"/>
            <a:ext cx="914400" cy="5680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0" y="2326587"/>
            <a:ext cx="914400" cy="6424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77000" y="3010143"/>
            <a:ext cx="914400" cy="6492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77000" y="3820107"/>
            <a:ext cx="914400" cy="6492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79" y="2401658"/>
            <a:ext cx="1676400" cy="174307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494980" y="236036"/>
            <a:ext cx="914400" cy="6951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25" y="317657"/>
            <a:ext cx="1364375" cy="1695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94" y="317657"/>
            <a:ext cx="1523999" cy="1695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302660"/>
            <a:ext cx="1514206" cy="1695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95" y="319890"/>
            <a:ext cx="1438005" cy="1695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" y="317657"/>
            <a:ext cx="1475732" cy="16954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45457" y="3522966"/>
            <a:ext cx="1264919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B050"/>
                </a:solidFill>
              </a:rPr>
              <a:t>1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47458" y="3518899"/>
            <a:ext cx="1264919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</a:rPr>
              <a:t>2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8000" y="3638550"/>
            <a:ext cx="1264919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50"/>
                </a:solidFill>
              </a:rPr>
              <a:t>3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40841" y="3626349"/>
            <a:ext cx="1264919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</a:rPr>
              <a:t>4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03716" y="3638550"/>
            <a:ext cx="1264919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50"/>
                </a:solidFill>
              </a:rPr>
              <a:t>5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32" y="317657"/>
            <a:ext cx="1374168" cy="169545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735769" y="3638550"/>
            <a:ext cx="1264919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50"/>
                </a:solidFill>
              </a:rPr>
              <a:t>6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279092"/>
            <a:ext cx="156210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279092"/>
            <a:ext cx="1562100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98" y="1287480"/>
            <a:ext cx="1546702" cy="1695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" y="1307560"/>
            <a:ext cx="1493192" cy="1695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47341"/>
            <a:ext cx="1828800" cy="1695450"/>
          </a:xfrm>
          <a:prstGeom prst="rect">
            <a:avLst/>
          </a:prstGeom>
        </p:spPr>
      </p:pic>
      <p:sp>
        <p:nvSpPr>
          <p:cNvPr id="13" name="Explosion 1 12"/>
          <p:cNvSpPr/>
          <p:nvPr/>
        </p:nvSpPr>
        <p:spPr>
          <a:xfrm>
            <a:off x="7315200" y="2964975"/>
            <a:ext cx="1504543" cy="168329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6</a:t>
            </a:r>
            <a:endParaRPr lang="en-US" sz="6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79092"/>
            <a:ext cx="1562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0151"/>
            <a:ext cx="8305800" cy="761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442437"/>
            <a:ext cx="2723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ập Tầm Vông - 'Bé Bào Ngư' - Nhac.v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9325.8125"/>
                </p14:media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1962150"/>
            <a:ext cx="1066800" cy="914400"/>
          </a:xfrm>
          <a:prstGeom prst="rect">
            <a:avLst/>
          </a:prstGeom>
          <a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90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1912</TotalTime>
  <Words>233</Words>
  <Application>Microsoft Office PowerPoint</Application>
  <PresentationFormat>On-screen Show (16:9)</PresentationFormat>
  <Paragraphs>49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Jokerman</vt:lpstr>
      <vt:lpstr>Times New Roman</vt:lpstr>
      <vt:lpstr>Wingdings 3</vt:lpstr>
      <vt:lpstr>Office Theme</vt:lpstr>
      <vt:lpstr>PHÒNG GIÁO DỤC VÀ ĐÀO TẠO ĐÔNG TRIỀU </vt:lpstr>
      <vt:lpstr>1. Ổn định tổ chức - Giới thiệu bài</vt:lpstr>
      <vt:lpstr>PowerPoint Presentation</vt:lpstr>
      <vt:lpstr> 2. Nội dung:  </vt:lpstr>
      <vt:lpstr>PowerPoint Presentation</vt:lpstr>
      <vt:lpstr>PowerPoint Presentation</vt:lpstr>
      <vt:lpstr>PowerPoint Presentation</vt:lpstr>
      <vt:lpstr>Thêm bớt trong phạm vi 6</vt:lpstr>
      <vt:lpstr>Hoạt động 2: Tách, gộp nhóm có 6 đối tượng thành 2 phần</vt:lpstr>
      <vt:lpstr>PowerPoint Presentation</vt:lpstr>
      <vt:lpstr> Cách 1: Gộp 3 + 3 = 6 </vt:lpstr>
      <vt:lpstr>PowerPoint Presentation</vt:lpstr>
      <vt:lpstr> Cách 2: Gộp 2 + 4 = 5 </vt:lpstr>
      <vt:lpstr>PowerPoint Presentation</vt:lpstr>
      <vt:lpstr> Cách 3: Gộp 1 + 5 = 6 </vt:lpstr>
      <vt:lpstr>PowerPoint Presentation</vt:lpstr>
      <vt:lpstr>Hoạt động 3: Luyện tập</vt:lpstr>
      <vt:lpstr>Trò chơi 1: Hãy thật tinh nhanh</vt:lpstr>
      <vt:lpstr>Trò chơi 2: Kết nhóm</vt:lpstr>
      <vt:lpstr>PowerPoint Presentation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110</cp:revision>
  <dcterms:created xsi:type="dcterms:W3CDTF">2020-05-19T05:56:06Z</dcterms:created>
  <dcterms:modified xsi:type="dcterms:W3CDTF">2020-12-08T06:11:57Z</dcterms:modified>
</cp:coreProperties>
</file>