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09" r:id="rId2"/>
    <p:sldMasterId id="2147483833" r:id="rId3"/>
  </p:sldMasterIdLst>
  <p:notesMasterIdLst>
    <p:notesMasterId r:id="rId26"/>
  </p:notesMasterIdLst>
  <p:sldIdLst>
    <p:sldId id="277" r:id="rId4"/>
    <p:sldId id="282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1" r:id="rId23"/>
    <p:sldId id="283" r:id="rId24"/>
    <p:sldId id="275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BAF0-C0EB-4F38-A625-E5F1EB8FD3E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60F2F-CF1B-4445-A46E-A8C15ADE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83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93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43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68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2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4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7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6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26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60F2F-CF1B-4445-A46E-A8C15ADE1C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9682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1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637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5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1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8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35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52EC-7C70-4025-94AB-F0FF4943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3B3-C044-4732-81DD-0BAFD669B7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35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52EC-7C70-4025-94AB-F0FF4943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3B3-C044-4732-81DD-0BAFD669B7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2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93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52EC-7C70-4025-94AB-F0FF4943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3B3-C044-4732-81DD-0BAFD669B7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45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52EC-7C70-4025-94AB-F0FF4943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3B3-C044-4732-81DD-0BAFD669B7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69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52EC-7C70-4025-94AB-F0FF4943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3B3-C044-4732-81DD-0BAFD669B7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35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52EC-7C70-4025-94AB-F0FF4943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3B3-C044-4732-81DD-0BAFD669B7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12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52EC-7C70-4025-94AB-F0FF4943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3B3-C044-4732-81DD-0BAFD669B7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57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52EC-7C70-4025-94AB-F0FF4943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3B3-C044-4732-81DD-0BAFD669B7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10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52EC-7C70-4025-94AB-F0FF4943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3B3-C044-4732-81DD-0BAFD669B7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36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52EC-7C70-4025-94AB-F0FF4943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3B3-C044-4732-81DD-0BAFD669B7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40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52EC-7C70-4025-94AB-F0FF4943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3B3-C044-4732-81DD-0BAFD669B7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85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A97-C5DB-4152-A16F-6A845D7706D2}" type="slidenum">
              <a:rPr lang="en-US" smtClean="0">
                <a:solidFill>
                  <a:srgbClr val="FFCC00"/>
                </a:solidFill>
              </a:rPr>
              <a:pPr/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7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7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A83-C26A-4D0C-AA13-68803CA0111E}" type="slidenum">
              <a:rPr lang="en-US" smtClean="0">
                <a:solidFill>
                  <a:srgbClr val="FFCC00"/>
                </a:solidFill>
              </a:rPr>
              <a:pPr/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92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01E0-06D8-4648-A18A-CBA578AABBF0}" type="slidenum">
              <a:rPr lang="en-US" smtClean="0">
                <a:solidFill>
                  <a:srgbClr val="FFCC00"/>
                </a:solidFill>
              </a:rPr>
              <a:pPr/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8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2623-DD49-4394-AC79-A7858D91BF5C}" type="slidenum">
              <a:rPr lang="en-US" smtClean="0">
                <a:solidFill>
                  <a:srgbClr val="FFCC00"/>
                </a:solidFill>
              </a:rPr>
              <a:pPr/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23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6D40-5966-4CEB-913E-3C65E10004E6}" type="slidenum">
              <a:rPr lang="en-US" smtClean="0">
                <a:solidFill>
                  <a:srgbClr val="FFCC00"/>
                </a:solidFill>
              </a:rPr>
              <a:pPr/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38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6163-10B3-4868-A223-B118FBF89D03}" type="slidenum">
              <a:rPr lang="en-US" smtClean="0">
                <a:solidFill>
                  <a:srgbClr val="FFCC00"/>
                </a:solidFill>
              </a:rPr>
              <a:pPr/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40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8816-7F2D-42DE-8A35-F5FE686B9032}" type="slidenum">
              <a:rPr lang="en-US" smtClean="0">
                <a:solidFill>
                  <a:srgbClr val="FFCC00"/>
                </a:solidFill>
              </a:rPr>
              <a:pPr/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77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6D5B-7646-4E8D-9436-CB13562C0F6D}" type="slidenum">
              <a:rPr lang="en-US" smtClean="0">
                <a:solidFill>
                  <a:srgbClr val="FFCC00"/>
                </a:solidFill>
              </a:rPr>
              <a:pPr/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20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71D4-0E1E-4899-A514-D93F7F72061F}" type="slidenum">
              <a:rPr lang="en-US" smtClean="0">
                <a:solidFill>
                  <a:srgbClr val="FFCC00"/>
                </a:solidFill>
              </a:rPr>
              <a:pPr/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49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E5AB76-1EFF-43BB-B508-63959D0C92CE}" type="slidenum">
              <a:rPr lang="en-US" smtClean="0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62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E5AB76-1EFF-43BB-B508-63959D0C92CE}" type="slidenum">
              <a:rPr lang="en-US" smtClean="0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6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69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E5AB76-1EFF-43BB-B508-63959D0C92CE}" type="slidenum">
              <a:rPr lang="en-US" smtClean="0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90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E5AB76-1EFF-43BB-B508-63959D0C92CE}" type="slidenum">
              <a:rPr lang="en-US" smtClean="0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0052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E5AB76-1EFF-43BB-B508-63959D0C92CE}" type="slidenum">
              <a:rPr lang="en-US" smtClean="0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85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379C-A449-4A28-8CE7-7DB65C8A2263}" type="slidenum">
              <a:rPr lang="en-US" smtClean="0">
                <a:solidFill>
                  <a:srgbClr val="FFCC00"/>
                </a:solidFill>
              </a:rPr>
              <a:pPr/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76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4C7B-5483-42B5-BC0E-0DA093AA9C31}" type="slidenum">
              <a:rPr lang="en-US" smtClean="0">
                <a:solidFill>
                  <a:srgbClr val="FFCC00"/>
                </a:solidFill>
              </a:rPr>
              <a:pPr/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0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4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9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74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1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52EC-7C70-4025-94AB-F0FF4943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5F3B3-C044-4732-81DD-0BAFD669B7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5090-7DDA-4C26-88B7-FAC1862563CB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45CA78-9902-462D-8B9B-18C593CA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103031"/>
            <a:ext cx="12192000" cy="675496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90152" y="103030"/>
            <a:ext cx="12191999" cy="67549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THỊ XÃ ĐÔNG TRIỀU</a:t>
            </a:r>
          </a:p>
          <a:p>
            <a:pPr algn="ctr"/>
            <a:r>
              <a:rPr lang="en-US" sz="32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BÌNH DƯƠNG A</a:t>
            </a:r>
          </a:p>
          <a:p>
            <a:pPr algn="ctr"/>
            <a:endParaRPr lang="en-US" sz="32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NGHÀNH NGHỀ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  <a:p>
            <a:pPr algn="ctr"/>
            <a:r>
              <a:rPr lang="en-US" sz="2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4422">
            <a:off x="3207566" y="1895503"/>
            <a:ext cx="2493480" cy="841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8214">
            <a:off x="5455319" y="1746769"/>
            <a:ext cx="249348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6898" y="5447933"/>
            <a:ext cx="1249788" cy="10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89284">
            <a:off x="0" y="5447933"/>
            <a:ext cx="1249788" cy="103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68056">
            <a:off x="9682498" y="3310040"/>
            <a:ext cx="1249788" cy="1036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42" y="2292609"/>
            <a:ext cx="12497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81" y="1"/>
            <a:ext cx="12181819" cy="6858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60" y="5257661"/>
            <a:ext cx="1403797" cy="1519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957" y="5728372"/>
            <a:ext cx="792051" cy="1110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82" y="5320644"/>
            <a:ext cx="1402202" cy="1518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207" y="5318975"/>
            <a:ext cx="1402202" cy="1518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305" y="5727443"/>
            <a:ext cx="792549" cy="1109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72" y="5807378"/>
            <a:ext cx="792549" cy="1109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1" y="0"/>
            <a:ext cx="1420491" cy="32006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842980" y="3657323"/>
            <a:ext cx="1420491" cy="3200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4256" y="-58947"/>
            <a:ext cx="2493480" cy="841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0727146" y="1246739"/>
            <a:ext cx="2493480" cy="841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700496">
            <a:off x="-965308" y="4898313"/>
            <a:ext cx="2493480" cy="841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0181" y="6129230"/>
            <a:ext cx="249348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1" y="154547"/>
            <a:ext cx="9601196" cy="141667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1442434"/>
            <a:ext cx="7160653" cy="493260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984901" y="1442434"/>
            <a:ext cx="3511638" cy="5061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3638" y="1"/>
            <a:ext cx="11728361" cy="1378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8" y="1056068"/>
            <a:ext cx="7778840" cy="58019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3639" y="1056067"/>
            <a:ext cx="4159875" cy="580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265325" y="172549"/>
            <a:ext cx="6553768" cy="64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812684"/>
            <a:ext cx="7173533" cy="6045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881" y="4006337"/>
            <a:ext cx="2414225" cy="1524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452" y="4006337"/>
            <a:ext cx="2414225" cy="15241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173533" y="1452819"/>
            <a:ext cx="5018468" cy="54051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83" y="5152557"/>
            <a:ext cx="2524259" cy="1558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8037" y="5150190"/>
            <a:ext cx="2523963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0" y="103031"/>
            <a:ext cx="12192000" cy="67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"/>
            <a:ext cx="12003109" cy="5962918"/>
          </a:xfrm>
        </p:spPr>
      </p:pic>
      <p:sp>
        <p:nvSpPr>
          <p:cNvPr id="5" name="Rounded Rectangle 4"/>
          <p:cNvSpPr/>
          <p:nvPr/>
        </p:nvSpPr>
        <p:spPr>
          <a:xfrm>
            <a:off x="2987899" y="6065949"/>
            <a:ext cx="5331853" cy="792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1603864" cy="8628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2886"/>
            <a:ext cx="11603864" cy="5473520"/>
          </a:xfrm>
        </p:spPr>
      </p:pic>
    </p:spTree>
    <p:extLst>
      <p:ext uri="{BB962C8B-B14F-4D97-AF65-F5344CB8AC3E}">
        <p14:creationId xmlns:p14="http://schemas.microsoft.com/office/powerpoint/2010/main" val="37558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42501" cy="10286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914400"/>
            <a:ext cx="11513711" cy="5293217"/>
          </a:xfrm>
        </p:spPr>
      </p:pic>
    </p:spTree>
    <p:extLst>
      <p:ext uri="{BB962C8B-B14F-4D97-AF65-F5344CB8AC3E}">
        <p14:creationId xmlns:p14="http://schemas.microsoft.com/office/powerpoint/2010/main" val="16173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725" y="0"/>
            <a:ext cx="8770571" cy="13506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519707"/>
            <a:ext cx="11462198" cy="4662151"/>
          </a:xfrm>
        </p:spPr>
      </p:pic>
    </p:spTree>
    <p:extLst>
      <p:ext uri="{BB962C8B-B14F-4D97-AF65-F5344CB8AC3E}">
        <p14:creationId xmlns:p14="http://schemas.microsoft.com/office/powerpoint/2010/main" val="14362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ANIME">
            <a:hlinkHover r:id="" action="ppaction://noaction">
              <a:snd r:embed="rId2" name="Nen.wav"/>
            </a:hlinkHover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044950"/>
            <a:ext cx="40433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53793" y="152400"/>
            <a:ext cx="10908404" cy="6477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</a:rPr>
              <a:t>  “ </a:t>
            </a:r>
            <a:r>
              <a:rPr lang="en-US" sz="2800" dirty="0" err="1">
                <a:latin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</a:rPr>
              <a:t>”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thơ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ngữ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2.  </a:t>
            </a:r>
            <a:r>
              <a:rPr lang="en-US" sz="2800" b="1" dirty="0" err="1">
                <a:latin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bát,đĩa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3.  </a:t>
            </a:r>
            <a:r>
              <a:rPr 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5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837" y="3387144"/>
            <a:ext cx="3728846" cy="11075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09"/>
            <a:ext cx="11681138" cy="5840569"/>
          </a:xfrm>
        </p:spPr>
      </p:pic>
      <p:sp>
        <p:nvSpPr>
          <p:cNvPr id="5" name="Rounded Rectangle 4"/>
          <p:cNvSpPr/>
          <p:nvPr/>
        </p:nvSpPr>
        <p:spPr>
          <a:xfrm>
            <a:off x="57543" y="1777284"/>
            <a:ext cx="4571999" cy="377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49" y="0"/>
            <a:ext cx="9949534" cy="14570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353837" y="2331076"/>
            <a:ext cx="4275786" cy="370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77296" y="1081825"/>
            <a:ext cx="4185634" cy="695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90151" y="1"/>
            <a:ext cx="11513713" cy="1313646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646"/>
            <a:ext cx="11706896" cy="4391696"/>
          </a:xfrm>
        </p:spPr>
      </p:pic>
      <p:sp>
        <p:nvSpPr>
          <p:cNvPr id="6" name="Cloud Callout 5"/>
          <p:cNvSpPr/>
          <p:nvPr/>
        </p:nvSpPr>
        <p:spPr>
          <a:xfrm>
            <a:off x="90151" y="1313646"/>
            <a:ext cx="4237150" cy="20348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25082" cy="70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359" y="1931832"/>
            <a:ext cx="10515600" cy="13558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191371"/>
            <a:ext cx="10516511" cy="1194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06" y="1386291"/>
            <a:ext cx="10559187" cy="48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5307" y="463639"/>
            <a:ext cx="10856890" cy="541222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1"/>
            <a:ext cx="11681137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31854"/>
          </a:xfrm>
        </p:spPr>
      </p:pic>
      <p:sp>
        <p:nvSpPr>
          <p:cNvPr id="5" name="Rounded Rectangle 4"/>
          <p:cNvSpPr/>
          <p:nvPr/>
        </p:nvSpPr>
        <p:spPr>
          <a:xfrm>
            <a:off x="0" y="5331855"/>
            <a:ext cx="12192000" cy="1526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0"/>
            <a:ext cx="12192000" cy="5022762"/>
          </a:xfrm>
        </p:spPr>
      </p:pic>
      <p:sp>
        <p:nvSpPr>
          <p:cNvPr id="5" name="Rounded Rectangle 4"/>
          <p:cNvSpPr/>
          <p:nvPr/>
        </p:nvSpPr>
        <p:spPr>
          <a:xfrm>
            <a:off x="-1" y="5125792"/>
            <a:ext cx="12192001" cy="173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89" y="1"/>
            <a:ext cx="6645498" cy="4971244"/>
          </a:xfrm>
        </p:spPr>
      </p:pic>
      <p:sp>
        <p:nvSpPr>
          <p:cNvPr id="5" name="Rounded Rectangle 4"/>
          <p:cNvSpPr/>
          <p:nvPr/>
        </p:nvSpPr>
        <p:spPr>
          <a:xfrm>
            <a:off x="3155324" y="4971245"/>
            <a:ext cx="6542468" cy="1481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487" y="4790941"/>
            <a:ext cx="2890058" cy="2567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3153" y="-436038"/>
            <a:ext cx="3295294" cy="2329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3153" y="5638694"/>
            <a:ext cx="1761897" cy="1219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092" y="5638694"/>
            <a:ext cx="1761897" cy="1219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270" y="5638694"/>
            <a:ext cx="1761897" cy="1219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8070" y="5638694"/>
            <a:ext cx="1761897" cy="1219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38024">
            <a:off x="1359189" y="4803620"/>
            <a:ext cx="1249788" cy="1036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0001" y="1374988"/>
            <a:ext cx="1249788" cy="1036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684" y="210372"/>
            <a:ext cx="1249788" cy="1036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9789" y="4121409"/>
            <a:ext cx="1249788" cy="1036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33602">
            <a:off x="-77100" y="2849118"/>
            <a:ext cx="124978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101848" cy="5177307"/>
          </a:xfrm>
        </p:spPr>
      </p:pic>
      <p:sp>
        <p:nvSpPr>
          <p:cNvPr id="5" name="Rounded Rectangle 4"/>
          <p:cNvSpPr/>
          <p:nvPr/>
        </p:nvSpPr>
        <p:spPr>
          <a:xfrm>
            <a:off x="90152" y="5177307"/>
            <a:ext cx="12101848" cy="1680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0"/>
            <a:ext cx="8680361" cy="5437567"/>
          </a:xfrm>
        </p:spPr>
      </p:pic>
      <p:sp>
        <p:nvSpPr>
          <p:cNvPr id="5" name="Rounded Rectangle 4"/>
          <p:cNvSpPr/>
          <p:nvPr/>
        </p:nvSpPr>
        <p:spPr>
          <a:xfrm>
            <a:off x="1" y="5437567"/>
            <a:ext cx="12192000" cy="1517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659" y="6392055"/>
            <a:ext cx="2572735" cy="71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694331" y="5105688"/>
            <a:ext cx="2572735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674950" y="-960263"/>
            <a:ext cx="837125" cy="2493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65097">
            <a:off x="11685687" y="482854"/>
            <a:ext cx="719390" cy="2572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29303"/>
            <a:ext cx="1420491" cy="3200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7579" y="2296036"/>
            <a:ext cx="536494" cy="2188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4700" y="3866802"/>
            <a:ext cx="536494" cy="2188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4961129"/>
            <a:ext cx="536494" cy="21886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766120" y="-895505"/>
            <a:ext cx="536494" cy="21886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856446" y="5689614"/>
            <a:ext cx="536494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resentation1"/>
  <p:tag name="ISPRING_FIRST_PUBLI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260</TotalTime>
  <Words>419</Words>
  <Application>Microsoft Office PowerPoint</Application>
  <PresentationFormat>Widescreen</PresentationFormat>
  <Paragraphs>85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Impact</vt:lpstr>
      <vt:lpstr>Times New Roman</vt:lpstr>
      <vt:lpstr>Trebuchet MS</vt:lpstr>
      <vt:lpstr>Wingdings 3</vt:lpstr>
      <vt:lpstr>Main Event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 bàn tay cha mẹ để tạo hình</vt:lpstr>
      <vt:lpstr>Cho vào lò nung ở nhiệt độ cao</vt:lpstr>
      <vt:lpstr>Vẽ hoa văn trang trí lên sản phẩm</vt:lpstr>
      <vt:lpstr>PowerPoint Presentation</vt:lpstr>
      <vt:lpstr>Tô màu tranh cái bát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Presentation1</dc:title>
  <dc:creator>Admin</dc:creator>
  <cp:lastModifiedBy>Admin</cp:lastModifiedBy>
  <cp:revision>22</cp:revision>
  <dcterms:created xsi:type="dcterms:W3CDTF">2020-12-09T05:43:10Z</dcterms:created>
  <dcterms:modified xsi:type="dcterms:W3CDTF">2020-12-09T15:12:51Z</dcterms:modified>
</cp:coreProperties>
</file>